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9"/>
  </p:notesMasterIdLst>
  <p:sldIdLst>
    <p:sldId id="861" r:id="rId2"/>
    <p:sldId id="1028" r:id="rId3"/>
    <p:sldId id="1036" r:id="rId4"/>
    <p:sldId id="1016" r:id="rId5"/>
    <p:sldId id="1037" r:id="rId6"/>
    <p:sldId id="1038" r:id="rId7"/>
    <p:sldId id="1032" r:id="rId8"/>
  </p:sldIdLst>
  <p:sldSz cx="9144000" cy="5715000" type="screen16x10"/>
  <p:notesSz cx="6724650" cy="9866313"/>
  <p:defaultTextStyle>
    <a:defPPr>
      <a:defRPr lang="en-AU"/>
    </a:defPPr>
    <a:lvl1pPr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1pPr>
    <a:lvl2pPr marL="4572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2pPr>
    <a:lvl3pPr marL="9144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3pPr>
    <a:lvl4pPr marL="13716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4pPr>
    <a:lvl5pPr marL="18288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5pPr>
    <a:lvl6pPr marL="2286000" algn="l" defTabSz="457200" rtl="0" eaLnBrk="1" latinLnBrk="0" hangingPunct="1">
      <a:defRPr kern="1200">
        <a:solidFill>
          <a:schemeClr val="tx1"/>
        </a:solidFill>
        <a:latin typeface="Arial" pitchFamily="-102" charset="0"/>
        <a:ea typeface="Arial" pitchFamily="-102" charset="0"/>
        <a:cs typeface="Arial" pitchFamily="-102" charset="0"/>
      </a:defRPr>
    </a:lvl6pPr>
    <a:lvl7pPr marL="2743200" algn="l" defTabSz="457200" rtl="0" eaLnBrk="1" latinLnBrk="0" hangingPunct="1">
      <a:defRPr kern="1200">
        <a:solidFill>
          <a:schemeClr val="tx1"/>
        </a:solidFill>
        <a:latin typeface="Arial" pitchFamily="-102" charset="0"/>
        <a:ea typeface="Arial" pitchFamily="-102" charset="0"/>
        <a:cs typeface="Arial" pitchFamily="-102" charset="0"/>
      </a:defRPr>
    </a:lvl7pPr>
    <a:lvl8pPr marL="3200400" algn="l" defTabSz="457200" rtl="0" eaLnBrk="1" latinLnBrk="0" hangingPunct="1">
      <a:defRPr kern="1200">
        <a:solidFill>
          <a:schemeClr val="tx1"/>
        </a:solidFill>
        <a:latin typeface="Arial" pitchFamily="-102" charset="0"/>
        <a:ea typeface="Arial" pitchFamily="-102" charset="0"/>
        <a:cs typeface="Arial" pitchFamily="-102" charset="0"/>
      </a:defRPr>
    </a:lvl8pPr>
    <a:lvl9pPr marL="3657600" algn="l" defTabSz="457200" rtl="0" eaLnBrk="1" latinLnBrk="0" hangingPunct="1">
      <a:defRPr kern="1200">
        <a:solidFill>
          <a:schemeClr val="tx1"/>
        </a:solidFill>
        <a:latin typeface="Arial" pitchFamily="-102" charset="0"/>
        <a:ea typeface="Arial" pitchFamily="-102" charset="0"/>
        <a:cs typeface="Arial" pitchFamily="-102" charset="0"/>
      </a:defRPr>
    </a:lvl9pPr>
  </p:defaultTextStyle>
  <p:extLst>
    <p:ext uri="{EFAFB233-063F-42B5-8137-9DF3F51BA10A}">
      <p15:sldGuideLst xmlns:p15="http://schemas.microsoft.com/office/powerpoint/2012/main">
        <p15:guide id="1" orient="horz" pos="180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clrMode="gray"/>
  <p:clrMru>
    <a:srgbClr val="FFFFBC"/>
    <a:srgbClr val="FFFFE0"/>
    <a:srgbClr val="FFFF00"/>
    <a:srgbClr val="BAEFE3"/>
    <a:srgbClr val="78E1B4"/>
    <a:srgbClr val="FF965E"/>
    <a:srgbClr val="FF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91EBBBCC-DAD2-459C-BE2E-F6DE35CF9A28}" styleName="Dark Style 2 - Accent 3/Acc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1540" autoAdjust="0"/>
    <p:restoredTop sz="82474" autoAdjust="0"/>
  </p:normalViewPr>
  <p:slideViewPr>
    <p:cSldViewPr>
      <p:cViewPr varScale="1">
        <p:scale>
          <a:sx n="199" d="100"/>
          <a:sy n="199" d="100"/>
        </p:scale>
        <p:origin x="1880" y="168"/>
      </p:cViewPr>
      <p:guideLst>
        <p:guide orient="horz" pos="180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14650" cy="493713"/>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08413" y="0"/>
            <a:ext cx="2914650" cy="493713"/>
          </a:xfrm>
          <a:prstGeom prst="rect">
            <a:avLst/>
          </a:prstGeom>
        </p:spPr>
        <p:txBody>
          <a:bodyPr vert="horz" lIns="91440" tIns="45720" rIns="91440" bIns="45720" rtlCol="0"/>
          <a:lstStyle>
            <a:lvl1pPr algn="r">
              <a:defRPr sz="1200"/>
            </a:lvl1pPr>
          </a:lstStyle>
          <a:p>
            <a:fld id="{7EDE2877-BD95-1343-A552-BA2868463D4E}" type="datetimeFigureOut">
              <a:rPr lang="en-US" smtClean="0"/>
              <a:pPr/>
              <a:t>5/3/24</a:t>
            </a:fld>
            <a:endParaRPr lang="en-US" dirty="0"/>
          </a:p>
        </p:txBody>
      </p:sp>
      <p:sp>
        <p:nvSpPr>
          <p:cNvPr id="4" name="Slide Image Placeholder 3"/>
          <p:cNvSpPr>
            <a:spLocks noGrp="1" noRot="1" noChangeAspect="1"/>
          </p:cNvSpPr>
          <p:nvPr>
            <p:ph type="sldImg" idx="2"/>
          </p:nvPr>
        </p:nvSpPr>
        <p:spPr>
          <a:xfrm>
            <a:off x="403225" y="739775"/>
            <a:ext cx="5918200" cy="3700463"/>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73100" y="4686300"/>
            <a:ext cx="5378450" cy="44402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371013"/>
            <a:ext cx="2914650" cy="493712"/>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08413" y="9371013"/>
            <a:ext cx="2914650" cy="493712"/>
          </a:xfrm>
          <a:prstGeom prst="rect">
            <a:avLst/>
          </a:prstGeom>
        </p:spPr>
        <p:txBody>
          <a:bodyPr vert="horz" lIns="91440" tIns="45720" rIns="91440" bIns="45720" rtlCol="0" anchor="b"/>
          <a:lstStyle>
            <a:lvl1pPr algn="r">
              <a:defRPr sz="1200"/>
            </a:lvl1pPr>
          </a:lstStyle>
          <a:p>
            <a:fld id="{3F6008AE-3493-5D48-A245-434CAFCA04E8}" type="slidenum">
              <a:rPr lang="en-US" smtClean="0"/>
              <a:pPr/>
              <a:t>‹#›</a:t>
            </a:fld>
            <a:endParaRPr lang="en-US" dirty="0"/>
          </a:p>
        </p:txBody>
      </p:sp>
    </p:spTree>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3F6008AE-3493-5D48-A245-434CAFCA04E8}" type="slidenum">
              <a:rPr lang="en-US" smtClean="0"/>
              <a:pPr/>
              <a:t>1</a:t>
            </a:fld>
            <a:endParaRPr lang="en-US" dirty="0"/>
          </a:p>
        </p:txBody>
      </p:sp>
    </p:spTree>
    <p:extLst>
      <p:ext uri="{BB962C8B-B14F-4D97-AF65-F5344CB8AC3E}">
        <p14:creationId xmlns:p14="http://schemas.microsoft.com/office/powerpoint/2010/main" val="131474985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2</a:t>
            </a:fld>
            <a:endParaRPr lang="en-US" dirty="0"/>
          </a:p>
        </p:txBody>
      </p:sp>
    </p:spTree>
    <p:extLst>
      <p:ext uri="{BB962C8B-B14F-4D97-AF65-F5344CB8AC3E}">
        <p14:creationId xmlns:p14="http://schemas.microsoft.com/office/powerpoint/2010/main" val="353769362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3</a:t>
            </a:fld>
            <a:endParaRPr lang="en-US" dirty="0"/>
          </a:p>
        </p:txBody>
      </p:sp>
    </p:spTree>
    <p:extLst>
      <p:ext uri="{BB962C8B-B14F-4D97-AF65-F5344CB8AC3E}">
        <p14:creationId xmlns:p14="http://schemas.microsoft.com/office/powerpoint/2010/main" val="329150193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4</a:t>
            </a:fld>
            <a:endParaRPr lang="en-US" dirty="0"/>
          </a:p>
        </p:txBody>
      </p:sp>
    </p:spTree>
    <p:extLst>
      <p:ext uri="{BB962C8B-B14F-4D97-AF65-F5344CB8AC3E}">
        <p14:creationId xmlns:p14="http://schemas.microsoft.com/office/powerpoint/2010/main" val="84904179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5</a:t>
            </a:fld>
            <a:endParaRPr lang="en-US" dirty="0"/>
          </a:p>
        </p:txBody>
      </p:sp>
    </p:spTree>
    <p:extLst>
      <p:ext uri="{BB962C8B-B14F-4D97-AF65-F5344CB8AC3E}">
        <p14:creationId xmlns:p14="http://schemas.microsoft.com/office/powerpoint/2010/main" val="416624232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6</a:t>
            </a:fld>
            <a:endParaRPr lang="en-US" dirty="0"/>
          </a:p>
        </p:txBody>
      </p:sp>
    </p:spTree>
    <p:extLst>
      <p:ext uri="{BB962C8B-B14F-4D97-AF65-F5344CB8AC3E}">
        <p14:creationId xmlns:p14="http://schemas.microsoft.com/office/powerpoint/2010/main" val="251482300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7</a:t>
            </a:fld>
            <a:endParaRPr lang="en-US" dirty="0"/>
          </a:p>
        </p:txBody>
      </p:sp>
    </p:spTree>
    <p:extLst>
      <p:ext uri="{BB962C8B-B14F-4D97-AF65-F5344CB8AC3E}">
        <p14:creationId xmlns:p14="http://schemas.microsoft.com/office/powerpoint/2010/main" val="28480205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775355"/>
            <a:ext cx="7772400" cy="1225021"/>
          </a:xfrm>
        </p:spPr>
        <p:txBody>
          <a:bodyPr/>
          <a:lstStyle/>
          <a:p>
            <a:r>
              <a:rPr lang="en-US"/>
              <a:t>Click to edit Master title style</a:t>
            </a:r>
          </a:p>
        </p:txBody>
      </p:sp>
      <p:sp>
        <p:nvSpPr>
          <p:cNvPr id="3" name="Subtitle 2"/>
          <p:cNvSpPr>
            <a:spLocks noGrp="1"/>
          </p:cNvSpPr>
          <p:nvPr>
            <p:ph type="subTitle" idx="1"/>
          </p:nvPr>
        </p:nvSpPr>
        <p:spPr>
          <a:xfrm>
            <a:off x="1371600" y="3238500"/>
            <a:ext cx="6400800" cy="14605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4A6EF6CD-5A05-AD49-B453-FBC4F6F6C8B0}" type="slidenum">
              <a:rPr lang="en-AU"/>
              <a:pPr>
                <a:defRPr/>
              </a:pPr>
              <a:t>‹#›</a:t>
            </a:fld>
            <a:endParaRPr lang="en-AU"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8AD686B7-1218-2B4E-BF52-FE29B0DD9F24}" type="slidenum">
              <a:rPr lang="en-AU"/>
              <a:pPr>
                <a:defRPr/>
              </a:pPr>
              <a:t>‹#›</a:t>
            </a:fld>
            <a:endParaRPr lang="en-AU"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28865"/>
            <a:ext cx="2057400" cy="4876271"/>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28865"/>
            <a:ext cx="6019800" cy="487627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50908E64-6402-D945-8D5A-2A600D887B38}" type="slidenum">
              <a:rPr lang="en-AU"/>
              <a:pPr>
                <a:defRPr/>
              </a:pPr>
              <a:t>‹#›</a:t>
            </a:fld>
            <a:endParaRPr lang="en-AU"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8EF7596F-CC43-3D4E-BDDF-B35BA1640C15}" type="slidenum">
              <a:rPr lang="en-AU"/>
              <a:pPr>
                <a:defRPr/>
              </a:pPr>
              <a:t>‹#›</a:t>
            </a:fld>
            <a:endParaRPr lang="en-AU"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672417"/>
            <a:ext cx="7772400" cy="1135063"/>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422261"/>
            <a:ext cx="7772400" cy="1250156"/>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52ED6E1C-AFDE-7C44-81F1-DA6F2762B460}" type="slidenum">
              <a:rPr lang="en-AU"/>
              <a:pPr>
                <a:defRPr/>
              </a:pPr>
              <a:t>‹#›</a:t>
            </a:fld>
            <a:endParaRPr lang="en-AU"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333500"/>
            <a:ext cx="4038600" cy="377163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333500"/>
            <a:ext cx="4038600" cy="377163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CE9C4E8D-7F34-0E4E-B530-8998D6EAF250}" type="slidenum">
              <a:rPr lang="en-AU"/>
              <a:pPr>
                <a:defRPr/>
              </a:pPr>
              <a:t>‹#›</a:t>
            </a:fld>
            <a:endParaRPr lang="en-AU"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279261"/>
            <a:ext cx="4040188" cy="53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1812396"/>
            <a:ext cx="4040188"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6" y="1279261"/>
            <a:ext cx="4041775" cy="53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1812396"/>
            <a:ext cx="4041775"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AU" dirty="0"/>
          </a:p>
        </p:txBody>
      </p:sp>
      <p:sp>
        <p:nvSpPr>
          <p:cNvPr id="8"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9" name="Rectangle 6"/>
          <p:cNvSpPr>
            <a:spLocks noGrp="1" noChangeArrowheads="1"/>
          </p:cNvSpPr>
          <p:nvPr>
            <p:ph type="sldNum" sz="quarter" idx="12"/>
          </p:nvPr>
        </p:nvSpPr>
        <p:spPr>
          <a:ln/>
        </p:spPr>
        <p:txBody>
          <a:bodyPr/>
          <a:lstStyle>
            <a:lvl1pPr>
              <a:defRPr/>
            </a:lvl1pPr>
          </a:lstStyle>
          <a:p>
            <a:pPr>
              <a:defRPr/>
            </a:pPr>
            <a:fld id="{99D13D45-15DE-0B4F-AE48-A428CF08051C}" type="slidenum">
              <a:rPr lang="en-AU"/>
              <a:pPr>
                <a:defRPr/>
              </a:pPr>
              <a:t>‹#›</a:t>
            </a:fld>
            <a:endParaRPr lang="en-AU"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AU" dirty="0"/>
          </a:p>
        </p:txBody>
      </p:sp>
      <p:sp>
        <p:nvSpPr>
          <p:cNvPr id="4"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5" name="Rectangle 6"/>
          <p:cNvSpPr>
            <a:spLocks noGrp="1" noChangeArrowheads="1"/>
          </p:cNvSpPr>
          <p:nvPr>
            <p:ph type="sldNum" sz="quarter" idx="12"/>
          </p:nvPr>
        </p:nvSpPr>
        <p:spPr>
          <a:ln/>
        </p:spPr>
        <p:txBody>
          <a:bodyPr/>
          <a:lstStyle>
            <a:lvl1pPr>
              <a:defRPr/>
            </a:lvl1pPr>
          </a:lstStyle>
          <a:p>
            <a:pPr>
              <a:defRPr/>
            </a:pPr>
            <a:fld id="{0D05FB2D-7AD0-0C46-9D56-1F21D58EE3A4}" type="slidenum">
              <a:rPr lang="en-AU"/>
              <a:pPr>
                <a:defRPr/>
              </a:pPr>
              <a:t>‹#›</a:t>
            </a:fld>
            <a:endParaRPr lang="en-AU"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AU" dirty="0"/>
          </a:p>
        </p:txBody>
      </p:sp>
      <p:sp>
        <p:nvSpPr>
          <p:cNvPr id="3"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4" name="Rectangle 6"/>
          <p:cNvSpPr>
            <a:spLocks noGrp="1" noChangeArrowheads="1"/>
          </p:cNvSpPr>
          <p:nvPr>
            <p:ph type="sldNum" sz="quarter" idx="12"/>
          </p:nvPr>
        </p:nvSpPr>
        <p:spPr>
          <a:ln/>
        </p:spPr>
        <p:txBody>
          <a:bodyPr/>
          <a:lstStyle>
            <a:lvl1pPr>
              <a:defRPr/>
            </a:lvl1pPr>
          </a:lstStyle>
          <a:p>
            <a:pPr>
              <a:defRPr/>
            </a:pPr>
            <a:fld id="{3CE1F094-7F9F-E94D-A8E9-4611D1C305D6}" type="slidenum">
              <a:rPr lang="en-AU"/>
              <a:pPr>
                <a:defRPr/>
              </a:pPr>
              <a:t>‹#›</a:t>
            </a:fld>
            <a:endParaRPr lang="en-AU"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27542"/>
            <a:ext cx="3008313" cy="968375"/>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27542"/>
            <a:ext cx="5111750" cy="487759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1" y="1195917"/>
            <a:ext cx="3008313" cy="390921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BD7EC3E1-6F08-2D4D-81E1-165613FF145F}" type="slidenum">
              <a:rPr lang="en-AU"/>
              <a:pPr>
                <a:defRPr/>
              </a:pPr>
              <a:t>‹#›</a:t>
            </a:fld>
            <a:endParaRPr lang="en-AU"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000500"/>
            <a:ext cx="5486400" cy="472282"/>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510646"/>
            <a:ext cx="5486400" cy="34290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4472782"/>
            <a:ext cx="5486400" cy="6707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D200F1C7-C8AA-6447-B063-AB7C7FA3A957}" type="slidenum">
              <a:rPr lang="en-AU"/>
              <a:pPr>
                <a:defRPr/>
              </a:pPr>
              <a:t>‹#›</a:t>
            </a:fld>
            <a:endParaRPr lang="en-AU"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28600"/>
            <a:ext cx="8229600" cy="9525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AU"/>
              <a:t>Click to edit Master title style</a:t>
            </a:r>
          </a:p>
        </p:txBody>
      </p:sp>
      <p:sp>
        <p:nvSpPr>
          <p:cNvPr id="1027" name="Rectangle 3"/>
          <p:cNvSpPr>
            <a:spLocks noGrp="1" noChangeArrowheads="1"/>
          </p:cNvSpPr>
          <p:nvPr>
            <p:ph type="body" idx="1"/>
          </p:nvPr>
        </p:nvSpPr>
        <p:spPr bwMode="auto">
          <a:xfrm>
            <a:off x="457200" y="1333500"/>
            <a:ext cx="8229600" cy="37719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p>
        </p:txBody>
      </p:sp>
      <p:sp>
        <p:nvSpPr>
          <p:cNvPr id="1028" name="Rectangle 4"/>
          <p:cNvSpPr>
            <a:spLocks noGrp="1" noChangeArrowheads="1"/>
          </p:cNvSpPr>
          <p:nvPr>
            <p:ph type="dt" sz="half" idx="2"/>
          </p:nvPr>
        </p:nvSpPr>
        <p:spPr bwMode="auto">
          <a:xfrm>
            <a:off x="457200" y="5203825"/>
            <a:ext cx="2133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Arial" pitchFamily="-102" charset="0"/>
                <a:ea typeface="Arial" pitchFamily="-102" charset="0"/>
                <a:cs typeface="Arial" pitchFamily="-102" charset="0"/>
              </a:defRPr>
            </a:lvl1pPr>
          </a:lstStyle>
          <a:p>
            <a:pPr>
              <a:defRPr/>
            </a:pPr>
            <a:endParaRPr lang="en-AU" dirty="0"/>
          </a:p>
        </p:txBody>
      </p:sp>
      <p:sp>
        <p:nvSpPr>
          <p:cNvPr id="1029" name="Rectangle 5"/>
          <p:cNvSpPr>
            <a:spLocks noGrp="1" noChangeArrowheads="1"/>
          </p:cNvSpPr>
          <p:nvPr>
            <p:ph type="ftr" sz="quarter" idx="3"/>
          </p:nvPr>
        </p:nvSpPr>
        <p:spPr bwMode="auto">
          <a:xfrm>
            <a:off x="3124200" y="5203825"/>
            <a:ext cx="2895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pitchFamily="-102" charset="0"/>
                <a:ea typeface="Arial" pitchFamily="-102" charset="0"/>
                <a:cs typeface="Arial" pitchFamily="-102" charset="0"/>
              </a:defRPr>
            </a:lvl1pPr>
          </a:lstStyle>
          <a:p>
            <a:pPr>
              <a:defRPr/>
            </a:pPr>
            <a:endParaRPr lang="en-AU" dirty="0"/>
          </a:p>
        </p:txBody>
      </p:sp>
      <p:sp>
        <p:nvSpPr>
          <p:cNvPr id="1030" name="Rectangle 6"/>
          <p:cNvSpPr>
            <a:spLocks noGrp="1" noChangeArrowheads="1"/>
          </p:cNvSpPr>
          <p:nvPr>
            <p:ph type="sldNum" sz="quarter" idx="4"/>
          </p:nvPr>
        </p:nvSpPr>
        <p:spPr bwMode="auto">
          <a:xfrm>
            <a:off x="6553200" y="5203825"/>
            <a:ext cx="2133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Arial" pitchFamily="-102" charset="0"/>
                <a:ea typeface="Arial" pitchFamily="-102" charset="0"/>
                <a:cs typeface="Arial" pitchFamily="-102" charset="0"/>
              </a:defRPr>
            </a:lvl1pPr>
          </a:lstStyle>
          <a:p>
            <a:pPr>
              <a:defRPr/>
            </a:pPr>
            <a:fld id="{E3E1DF86-46F4-9A4D-8002-DFA2F827E7C5}" type="slidenum">
              <a:rPr lang="en-AU"/>
              <a:pPr>
                <a:defRPr/>
              </a:pPr>
              <a:t>‹#›</a:t>
            </a:fld>
            <a:endParaRPr lang="en-AU" dirty="0"/>
          </a:p>
        </p:txBody>
      </p:sp>
    </p:spTree>
  </p:cSld>
  <p:clrMap bg1="lt1" tx1="dk1" bg2="lt2" tx2="dk2" accent1="accent1" accent2="accent2" accent3="accent3" accent4="accent4" accent5="accent5" accent6="accent6" hlink="hlink" folHlink="folHlink"/>
  <p:sldLayoutIdLst>
    <p:sldLayoutId id="2147483689" r:id="rId1"/>
    <p:sldLayoutId id="2147483690" r:id="rId2"/>
    <p:sldLayoutId id="2147483691" r:id="rId3"/>
    <p:sldLayoutId id="2147483692" r:id="rId4"/>
    <p:sldLayoutId id="2147483693" r:id="rId5"/>
    <p:sldLayoutId id="2147483694" r:id="rId6"/>
    <p:sldLayoutId id="2147483695" r:id="rId7"/>
    <p:sldLayoutId id="2147483696" r:id="rId8"/>
    <p:sldLayoutId id="2147483697" r:id="rId9"/>
    <p:sldLayoutId id="2147483698" r:id="rId10"/>
    <p:sldLayoutId id="214748369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2pPr>
      <a:lvl3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3pPr>
      <a:lvl4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4pPr>
      <a:lvl5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5pPr>
      <a:lvl6pPr marL="4572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6pPr>
      <a:lvl7pPr marL="9144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7pPr>
      <a:lvl8pPr marL="13716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8pPr>
      <a:lvl9pPr marL="18288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a:solidFill>
            <a:schemeClr val="tx1"/>
          </a:solidFill>
          <a:latin typeface="+mn-lt"/>
          <a:ea typeface="+mn-ea"/>
          <a:cs typeface="+mn-cs"/>
        </a:defRPr>
      </a:lvl5pPr>
      <a:lvl6pPr marL="2514600" indent="-228600" algn="l" rtl="0" fontAlgn="base">
        <a:spcBef>
          <a:spcPct val="20000"/>
        </a:spcBef>
        <a:spcAft>
          <a:spcPct val="0"/>
        </a:spcAft>
        <a:buChar char="»"/>
        <a:defRPr sz="2000">
          <a:solidFill>
            <a:schemeClr val="tx1"/>
          </a:solidFill>
          <a:latin typeface="+mn-lt"/>
          <a:ea typeface="+mn-ea"/>
          <a:cs typeface="+mn-cs"/>
        </a:defRPr>
      </a:lvl6pPr>
      <a:lvl7pPr marL="2971800" indent="-228600" algn="l" rtl="0" fontAlgn="base">
        <a:spcBef>
          <a:spcPct val="20000"/>
        </a:spcBef>
        <a:spcAft>
          <a:spcPct val="0"/>
        </a:spcAft>
        <a:buChar char="»"/>
        <a:defRPr sz="2000">
          <a:solidFill>
            <a:schemeClr val="tx1"/>
          </a:solidFill>
          <a:latin typeface="+mn-lt"/>
          <a:ea typeface="+mn-ea"/>
          <a:cs typeface="+mn-cs"/>
        </a:defRPr>
      </a:lvl7pPr>
      <a:lvl8pPr marL="3429000" indent="-228600" algn="l" rtl="0" fontAlgn="base">
        <a:spcBef>
          <a:spcPct val="20000"/>
        </a:spcBef>
        <a:spcAft>
          <a:spcPct val="0"/>
        </a:spcAft>
        <a:buChar char="»"/>
        <a:defRPr sz="2000">
          <a:solidFill>
            <a:schemeClr val="tx1"/>
          </a:solidFill>
          <a:latin typeface="+mn-lt"/>
          <a:ea typeface="+mn-ea"/>
          <a:cs typeface="+mn-cs"/>
        </a:defRPr>
      </a:lvl8pPr>
      <a:lvl9pPr marL="3886200" indent="-228600" algn="l" rtl="0" fontAlgn="base">
        <a:spcBef>
          <a:spcPct val="20000"/>
        </a:spcBef>
        <a:spcAft>
          <a:spcPct val="0"/>
        </a:spcAft>
        <a:buChar char="»"/>
        <a:defRPr sz="20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3"/>
          <p:cNvSpPr txBox="1">
            <a:spLocks noChangeArrowheads="1"/>
          </p:cNvSpPr>
          <p:nvPr/>
        </p:nvSpPr>
        <p:spPr bwMode="auto">
          <a:xfrm>
            <a:off x="0" y="481236"/>
            <a:ext cx="9144000" cy="409927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Tx/>
              <a:buFontTx/>
              <a:buNone/>
              <a:tabLst/>
              <a:defRPr/>
            </a:pPr>
            <a:endParaRPr lang="en-US" sz="4400" kern="0" dirty="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r>
              <a:rPr lang="en-US" sz="4400" kern="0" dirty="0">
                <a:solidFill>
                  <a:srgbClr val="FFFF00"/>
                </a:solidFill>
                <a:latin typeface="+mn-lt"/>
                <a:ea typeface="+mn-ea"/>
                <a:cs typeface="+mn-cs"/>
              </a:rPr>
              <a:t>Luke 12:35-48</a:t>
            </a: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US" sz="4400" kern="0" dirty="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r>
              <a:rPr lang="en-US" i="1" kern="0" dirty="0">
                <a:solidFill>
                  <a:srgbClr val="FFFF00"/>
                </a:solidFill>
                <a:latin typeface="Times New Roman" panose="02020603050405020304" pitchFamily="18" charset="0"/>
                <a:ea typeface="+mn-ea"/>
                <a:cs typeface="Times New Roman" panose="02020603050405020304" pitchFamily="18" charset="0"/>
              </a:rPr>
              <a:t>(English Standard Version)</a:t>
            </a: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US" sz="4400" kern="0" dirty="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a:solidFill>
                <a:srgbClr val="FFFF00"/>
              </a:solidFill>
              <a:latin typeface="+mn-lt"/>
              <a:ea typeface="+mn-ea"/>
              <a:cs typeface="+mn-cs"/>
            </a:endParaRPr>
          </a:p>
        </p:txBody>
      </p:sp>
    </p:spTree>
    <p:extLst>
      <p:ext uri="{BB962C8B-B14F-4D97-AF65-F5344CB8AC3E}">
        <p14:creationId xmlns:p14="http://schemas.microsoft.com/office/powerpoint/2010/main" val="5614452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22444" y="0"/>
            <a:ext cx="9144000" cy="5576463"/>
          </a:xfrm>
          <a:prstGeom prst="rect">
            <a:avLst/>
          </a:prstGeom>
          <a:noFill/>
          <a:ln w="9525">
            <a:noFill/>
            <a:miter lim="800000"/>
            <a:headEnd/>
            <a:tailEnd/>
          </a:ln>
        </p:spPr>
        <p:txBody>
          <a:bodyPr wrap="square">
            <a:prstTxWarp prst="textNoShape">
              <a:avLst/>
            </a:prstTxWarp>
            <a:spAutoFit/>
          </a:bodyPr>
          <a:lstStyle/>
          <a:p>
            <a:pPr>
              <a:lnSpc>
                <a:spcPct val="115000"/>
              </a:lnSpc>
              <a:spcAft>
                <a:spcPts val="1000"/>
              </a:spcAft>
            </a:pPr>
            <a:r>
              <a:rPr lang="en-AU" sz="2600" b="1" baseline="30000" dirty="0">
                <a:solidFill>
                  <a:srgbClr val="FFFFFF"/>
                </a:solidFill>
                <a:effectLst/>
                <a:latin typeface="Times New Roman" panose="02020603050405020304" pitchFamily="18" charset="0"/>
                <a:ea typeface="Times New Roman" panose="02020603050405020304" pitchFamily="18" charset="0"/>
              </a:rPr>
              <a:t>35 </a:t>
            </a:r>
            <a:r>
              <a:rPr lang="en-AU" sz="2600" dirty="0">
                <a:solidFill>
                  <a:srgbClr val="FFFFFF"/>
                </a:solidFill>
                <a:effectLst/>
                <a:latin typeface="Times New Roman" panose="02020603050405020304" pitchFamily="18" charset="0"/>
                <a:ea typeface="Times New Roman" panose="02020603050405020304" pitchFamily="18" charset="0"/>
              </a:rPr>
              <a:t>“Stay dressed for action and keep your lamps burning, </a:t>
            </a:r>
            <a:r>
              <a:rPr lang="en-AU" sz="2600" b="1" baseline="30000" dirty="0">
                <a:solidFill>
                  <a:srgbClr val="FFFFFF"/>
                </a:solidFill>
                <a:effectLst/>
                <a:latin typeface="Times New Roman" panose="02020603050405020304" pitchFamily="18" charset="0"/>
                <a:ea typeface="Times New Roman" panose="02020603050405020304" pitchFamily="18" charset="0"/>
              </a:rPr>
              <a:t>36 </a:t>
            </a:r>
            <a:r>
              <a:rPr lang="en-AU" sz="2600" dirty="0">
                <a:solidFill>
                  <a:srgbClr val="FFFFFF"/>
                </a:solidFill>
                <a:effectLst/>
                <a:latin typeface="Times New Roman" panose="02020603050405020304" pitchFamily="18" charset="0"/>
                <a:ea typeface="Times New Roman" panose="02020603050405020304" pitchFamily="18" charset="0"/>
              </a:rPr>
              <a:t>and be like men who are waiting for their master to come home from the wedding feast, so that they may open the door to him at once when he comes and knocks.  </a:t>
            </a:r>
            <a:r>
              <a:rPr lang="en-AU" sz="2600" b="1" baseline="30000" dirty="0">
                <a:solidFill>
                  <a:srgbClr val="FFFFFF"/>
                </a:solidFill>
                <a:effectLst/>
                <a:latin typeface="Times New Roman" panose="02020603050405020304" pitchFamily="18" charset="0"/>
                <a:ea typeface="Times New Roman" panose="02020603050405020304" pitchFamily="18" charset="0"/>
              </a:rPr>
              <a:t>37 </a:t>
            </a:r>
            <a:r>
              <a:rPr lang="en-AU" sz="2600" dirty="0">
                <a:solidFill>
                  <a:srgbClr val="FFFFFF"/>
                </a:solidFill>
                <a:effectLst/>
                <a:latin typeface="Times New Roman" panose="02020603050405020304" pitchFamily="18" charset="0"/>
                <a:ea typeface="Times New Roman" panose="02020603050405020304" pitchFamily="18" charset="0"/>
              </a:rPr>
              <a:t>Blessed are those servants whom the master finds awake when he comes.  Truly, I say to you, he will dress himself for service and have them recline at table, and he will come and serve them.  </a:t>
            </a:r>
            <a:r>
              <a:rPr lang="en-AU" sz="2600" b="1" baseline="30000" dirty="0">
                <a:solidFill>
                  <a:srgbClr val="FFFFFF"/>
                </a:solidFill>
                <a:effectLst/>
                <a:latin typeface="Times New Roman" panose="02020603050405020304" pitchFamily="18" charset="0"/>
                <a:ea typeface="Times New Roman" panose="02020603050405020304" pitchFamily="18" charset="0"/>
              </a:rPr>
              <a:t>38 </a:t>
            </a:r>
            <a:r>
              <a:rPr lang="en-AU" sz="2600" dirty="0">
                <a:solidFill>
                  <a:srgbClr val="FFFFFF"/>
                </a:solidFill>
                <a:effectLst/>
                <a:latin typeface="Times New Roman" panose="02020603050405020304" pitchFamily="18" charset="0"/>
                <a:ea typeface="Times New Roman" panose="02020603050405020304" pitchFamily="18" charset="0"/>
              </a:rPr>
              <a:t>If he comes in the second watch, or in the third, and finds them awake, blessed are those servants!  </a:t>
            </a:r>
            <a:r>
              <a:rPr lang="en-AU" sz="2600" b="1" baseline="30000" dirty="0">
                <a:solidFill>
                  <a:srgbClr val="FFFFFF"/>
                </a:solidFill>
                <a:effectLst/>
                <a:latin typeface="Times New Roman" panose="02020603050405020304" pitchFamily="18" charset="0"/>
                <a:ea typeface="Times New Roman" panose="02020603050405020304" pitchFamily="18" charset="0"/>
              </a:rPr>
              <a:t>39 </a:t>
            </a:r>
            <a:r>
              <a:rPr lang="en-AU" sz="2600" dirty="0">
                <a:solidFill>
                  <a:srgbClr val="FFFFFF"/>
                </a:solidFill>
                <a:effectLst/>
                <a:latin typeface="Times New Roman" panose="02020603050405020304" pitchFamily="18" charset="0"/>
                <a:ea typeface="Times New Roman" panose="02020603050405020304" pitchFamily="18" charset="0"/>
              </a:rPr>
              <a:t>But know this, that if the master of the house had known at what hour the thief was coming, he would not have left his house to be broken into.  </a:t>
            </a:r>
            <a:r>
              <a:rPr lang="en-AU" sz="2600" b="1" baseline="30000" dirty="0">
                <a:solidFill>
                  <a:srgbClr val="FFFFFF"/>
                </a:solidFill>
                <a:effectLst/>
                <a:latin typeface="Times New Roman" panose="02020603050405020304" pitchFamily="18" charset="0"/>
                <a:ea typeface="Times New Roman" panose="02020603050405020304" pitchFamily="18" charset="0"/>
              </a:rPr>
              <a:t>40 </a:t>
            </a:r>
            <a:r>
              <a:rPr lang="en-AU" sz="2600" dirty="0">
                <a:solidFill>
                  <a:srgbClr val="FFFFFF"/>
                </a:solidFill>
                <a:effectLst/>
                <a:latin typeface="Times New Roman" panose="02020603050405020304" pitchFamily="18" charset="0"/>
                <a:ea typeface="Times New Roman" panose="02020603050405020304" pitchFamily="18" charset="0"/>
              </a:rPr>
              <a:t>You also must be ready, for the Son of Man is coming at an hour you do not expect.”</a:t>
            </a:r>
            <a:r>
              <a:rPr lang="en-AU" sz="2600" dirty="0">
                <a:effectLst/>
              </a:rPr>
              <a:t> </a:t>
            </a:r>
            <a:endParaRPr lang="en-AU" sz="2600" dirty="0">
              <a:solidFill>
                <a:schemeClr val="bg1"/>
              </a:solidFill>
              <a:latin typeface="Times New Roman" panose="02020603050405020304" pitchFamily="18" charset="0"/>
              <a:ea typeface="Arial" panose="020B0604020202020204" pitchFamily="34" charset="0"/>
              <a:cs typeface="Times New Roman" panose="02020603050405020304" pitchFamily="18" charset="0"/>
            </a:endParaRPr>
          </a:p>
        </p:txBody>
      </p:sp>
    </p:spTree>
    <p:extLst>
      <p:ext uri="{BB962C8B-B14F-4D97-AF65-F5344CB8AC3E}">
        <p14:creationId xmlns:p14="http://schemas.microsoft.com/office/powerpoint/2010/main" val="36099342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22444" y="0"/>
            <a:ext cx="9144000" cy="4901278"/>
          </a:xfrm>
          <a:prstGeom prst="rect">
            <a:avLst/>
          </a:prstGeom>
          <a:noFill/>
          <a:ln w="9525">
            <a:noFill/>
            <a:miter lim="800000"/>
            <a:headEnd/>
            <a:tailEnd/>
          </a:ln>
        </p:spPr>
        <p:txBody>
          <a:bodyPr wrap="square">
            <a:prstTxWarp prst="textNoShape">
              <a:avLst/>
            </a:prstTxWarp>
            <a:spAutoFit/>
          </a:bodyPr>
          <a:lstStyle/>
          <a:p>
            <a:pPr indent="152400">
              <a:lnSpc>
                <a:spcPct val="110000"/>
              </a:lnSpc>
              <a:spcAft>
                <a:spcPts val="1000"/>
              </a:spcAft>
            </a:pPr>
            <a:r>
              <a:rPr lang="en-AU" sz="2600" b="1" baseline="30000" dirty="0">
                <a:solidFill>
                  <a:srgbClr val="FFFFFF"/>
                </a:solidFill>
                <a:effectLst/>
                <a:latin typeface="Times New Roman" panose="02020603050405020304" pitchFamily="18" charset="0"/>
                <a:ea typeface="Times New Roman" panose="02020603050405020304" pitchFamily="18" charset="0"/>
              </a:rPr>
              <a:t>41 </a:t>
            </a:r>
            <a:r>
              <a:rPr lang="en-AU" sz="2600" dirty="0">
                <a:solidFill>
                  <a:srgbClr val="FFFFFF"/>
                </a:solidFill>
                <a:effectLst/>
                <a:latin typeface="Times New Roman" panose="02020603050405020304" pitchFamily="18" charset="0"/>
                <a:ea typeface="Times New Roman" panose="02020603050405020304" pitchFamily="18" charset="0"/>
              </a:rPr>
              <a:t>Peter said, “Lord, are you telling this parable for us or for all?”  </a:t>
            </a:r>
            <a:r>
              <a:rPr lang="en-AU" sz="2600" b="1" baseline="30000" dirty="0">
                <a:solidFill>
                  <a:srgbClr val="FFFFFF"/>
                </a:solidFill>
                <a:effectLst/>
                <a:latin typeface="Times New Roman" panose="02020603050405020304" pitchFamily="18" charset="0"/>
                <a:ea typeface="Times New Roman" panose="02020603050405020304" pitchFamily="18" charset="0"/>
              </a:rPr>
              <a:t>42 </a:t>
            </a:r>
            <a:r>
              <a:rPr lang="en-AU" sz="2600" dirty="0">
                <a:solidFill>
                  <a:srgbClr val="FFFFFF"/>
                </a:solidFill>
                <a:effectLst/>
                <a:latin typeface="Times New Roman" panose="02020603050405020304" pitchFamily="18" charset="0"/>
                <a:ea typeface="Times New Roman" panose="02020603050405020304" pitchFamily="18" charset="0"/>
              </a:rPr>
              <a:t>And the Lord said, “Who then is the faithful and wise manager, whom his master will set over his household, to give them their portion of food at the proper time?  </a:t>
            </a:r>
            <a:r>
              <a:rPr lang="en-AU" sz="2600" b="1" baseline="30000" dirty="0">
                <a:solidFill>
                  <a:srgbClr val="FFFFFF"/>
                </a:solidFill>
                <a:effectLst/>
                <a:latin typeface="Times New Roman" panose="02020603050405020304" pitchFamily="18" charset="0"/>
                <a:ea typeface="Times New Roman" panose="02020603050405020304" pitchFamily="18" charset="0"/>
              </a:rPr>
              <a:t>43 </a:t>
            </a:r>
            <a:r>
              <a:rPr lang="en-AU" sz="2600" dirty="0">
                <a:solidFill>
                  <a:srgbClr val="FFFFFF"/>
                </a:solidFill>
                <a:effectLst/>
                <a:latin typeface="Times New Roman" panose="02020603050405020304" pitchFamily="18" charset="0"/>
                <a:ea typeface="Times New Roman" panose="02020603050405020304" pitchFamily="18" charset="0"/>
              </a:rPr>
              <a:t>Blessed is that servant whom his master will find so doing when he comes.  </a:t>
            </a:r>
            <a:r>
              <a:rPr lang="en-AU" sz="2600" b="1" baseline="30000" dirty="0">
                <a:solidFill>
                  <a:srgbClr val="FFFFFF"/>
                </a:solidFill>
                <a:effectLst/>
                <a:latin typeface="Times New Roman" panose="02020603050405020304" pitchFamily="18" charset="0"/>
                <a:ea typeface="Times New Roman" panose="02020603050405020304" pitchFamily="18" charset="0"/>
              </a:rPr>
              <a:t>44 </a:t>
            </a:r>
            <a:r>
              <a:rPr lang="en-AU" sz="2600" dirty="0">
                <a:solidFill>
                  <a:srgbClr val="FFFFFF"/>
                </a:solidFill>
                <a:effectLst/>
                <a:latin typeface="Times New Roman" panose="02020603050405020304" pitchFamily="18" charset="0"/>
                <a:ea typeface="Times New Roman" panose="02020603050405020304" pitchFamily="18" charset="0"/>
              </a:rPr>
              <a:t>Truly, I say to you, he will set him over all his possessions.  </a:t>
            </a:r>
            <a:r>
              <a:rPr lang="en-AU" sz="2600" b="1" baseline="30000" dirty="0">
                <a:solidFill>
                  <a:srgbClr val="FFFFFF"/>
                </a:solidFill>
                <a:effectLst/>
                <a:latin typeface="Times New Roman" panose="02020603050405020304" pitchFamily="18" charset="0"/>
                <a:ea typeface="Times New Roman" panose="02020603050405020304" pitchFamily="18" charset="0"/>
              </a:rPr>
              <a:t>45 </a:t>
            </a:r>
            <a:r>
              <a:rPr lang="en-AU" sz="2600" dirty="0">
                <a:solidFill>
                  <a:srgbClr val="FFFFFF"/>
                </a:solidFill>
                <a:effectLst/>
                <a:latin typeface="Times New Roman" panose="02020603050405020304" pitchFamily="18" charset="0"/>
                <a:ea typeface="Times New Roman" panose="02020603050405020304" pitchFamily="18" charset="0"/>
              </a:rPr>
              <a:t>But if that servant says to himself, ‘My master is delayed in coming,’ and begins to beat the male and female servants, and to eat and drink and get drunk, </a:t>
            </a:r>
            <a:r>
              <a:rPr lang="en-AU" sz="2600" b="1" baseline="30000" dirty="0">
                <a:solidFill>
                  <a:srgbClr val="FFFFFF"/>
                </a:solidFill>
                <a:effectLst/>
                <a:latin typeface="Times New Roman" panose="02020603050405020304" pitchFamily="18" charset="0"/>
                <a:ea typeface="Times New Roman" panose="02020603050405020304" pitchFamily="18" charset="0"/>
              </a:rPr>
              <a:t>46 </a:t>
            </a:r>
            <a:r>
              <a:rPr lang="en-AU" sz="2600" dirty="0">
                <a:solidFill>
                  <a:srgbClr val="FFFFFF"/>
                </a:solidFill>
                <a:effectLst/>
                <a:latin typeface="Times New Roman" panose="02020603050405020304" pitchFamily="18" charset="0"/>
                <a:ea typeface="Times New Roman" panose="02020603050405020304" pitchFamily="18" charset="0"/>
              </a:rPr>
              <a:t>the master of that servant will come on a day when he does not expect him and at an hour he does not know, and will cut him in pieces and put him with the unfaithful.</a:t>
            </a:r>
            <a:r>
              <a:rPr lang="en-AU" sz="2600" dirty="0">
                <a:effectLst/>
              </a:rPr>
              <a:t> </a:t>
            </a:r>
            <a:endParaRPr lang="en-AU" sz="2600" dirty="0">
              <a:solidFill>
                <a:schemeClr val="bg1"/>
              </a:solidFill>
              <a:latin typeface="Times New Roman" panose="02020603050405020304" pitchFamily="18" charset="0"/>
              <a:ea typeface="Arial" panose="020B0604020202020204" pitchFamily="34" charset="0"/>
              <a:cs typeface="Times New Roman" panose="02020603050405020304" pitchFamily="18" charset="0"/>
            </a:endParaRPr>
          </a:p>
        </p:txBody>
      </p:sp>
    </p:spTree>
    <p:extLst>
      <p:ext uri="{BB962C8B-B14F-4D97-AF65-F5344CB8AC3E}">
        <p14:creationId xmlns:p14="http://schemas.microsoft.com/office/powerpoint/2010/main" val="41097415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22444" y="0"/>
            <a:ext cx="9144000" cy="3375348"/>
          </a:xfrm>
          <a:prstGeom prst="rect">
            <a:avLst/>
          </a:prstGeom>
          <a:noFill/>
          <a:ln w="9525">
            <a:noFill/>
            <a:miter lim="800000"/>
            <a:headEnd/>
            <a:tailEnd/>
          </a:ln>
        </p:spPr>
        <p:txBody>
          <a:bodyPr wrap="square">
            <a:prstTxWarp prst="textNoShape">
              <a:avLst/>
            </a:prstTxWarp>
            <a:spAutoFit/>
          </a:bodyPr>
          <a:lstStyle/>
          <a:p>
            <a:pPr indent="152400">
              <a:lnSpc>
                <a:spcPct val="110000"/>
              </a:lnSpc>
              <a:spcAft>
                <a:spcPts val="1000"/>
              </a:spcAft>
            </a:pPr>
            <a:r>
              <a:rPr lang="en-AU" sz="2800" b="1" baseline="30000" dirty="0">
                <a:solidFill>
                  <a:srgbClr val="FFFFFF"/>
                </a:solidFill>
                <a:effectLst/>
                <a:latin typeface="Times New Roman" panose="02020603050405020304" pitchFamily="18" charset="0"/>
                <a:ea typeface="Times New Roman" panose="02020603050405020304" pitchFamily="18" charset="0"/>
              </a:rPr>
              <a:t>47 </a:t>
            </a:r>
            <a:r>
              <a:rPr lang="en-AU" sz="2800" dirty="0">
                <a:solidFill>
                  <a:srgbClr val="FFFFFF"/>
                </a:solidFill>
                <a:effectLst/>
                <a:latin typeface="Times New Roman" panose="02020603050405020304" pitchFamily="18" charset="0"/>
                <a:ea typeface="Times New Roman" panose="02020603050405020304" pitchFamily="18" charset="0"/>
              </a:rPr>
              <a:t>And that servant who knew his master’s will but did not get ready or act according to his will, will receive a severe beating.  </a:t>
            </a:r>
            <a:r>
              <a:rPr lang="en-AU" sz="2800" b="1" baseline="30000" dirty="0">
                <a:solidFill>
                  <a:srgbClr val="FFFFFF"/>
                </a:solidFill>
                <a:effectLst/>
                <a:latin typeface="Times New Roman" panose="02020603050405020304" pitchFamily="18" charset="0"/>
                <a:ea typeface="Times New Roman" panose="02020603050405020304" pitchFamily="18" charset="0"/>
              </a:rPr>
              <a:t>48 </a:t>
            </a:r>
            <a:r>
              <a:rPr lang="en-AU" sz="2800" dirty="0">
                <a:solidFill>
                  <a:srgbClr val="FFFFFF"/>
                </a:solidFill>
                <a:effectLst/>
                <a:latin typeface="Times New Roman" panose="02020603050405020304" pitchFamily="18" charset="0"/>
                <a:ea typeface="Times New Roman" panose="02020603050405020304" pitchFamily="18" charset="0"/>
              </a:rPr>
              <a:t>But the one who did not know, and did what deserved a beating, will receive a light beating.  Everyone to whom much was given, of him much will be required, and from him to whom they entrusted much, they will demand the more.</a:t>
            </a:r>
            <a:r>
              <a:rPr lang="en-AU" sz="2800" dirty="0">
                <a:effectLst/>
              </a:rPr>
              <a:t> </a:t>
            </a:r>
            <a:endParaRPr lang="en-AU" sz="2800" dirty="0">
              <a:solidFill>
                <a:schemeClr val="bg1"/>
              </a:solidFill>
              <a:latin typeface="Times New Roman" panose="02020603050405020304" pitchFamily="18" charset="0"/>
              <a:ea typeface="Arial" panose="020B0604020202020204" pitchFamily="34" charset="0"/>
              <a:cs typeface="Times New Roman" panose="02020603050405020304" pitchFamily="18" charset="0"/>
            </a:endParaRPr>
          </a:p>
        </p:txBody>
      </p:sp>
    </p:spTree>
    <p:extLst>
      <p:ext uri="{BB962C8B-B14F-4D97-AF65-F5344CB8AC3E}">
        <p14:creationId xmlns:p14="http://schemas.microsoft.com/office/powerpoint/2010/main" val="38657959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a:extLst>
              <a:ext uri="{FF2B5EF4-FFF2-40B4-BE49-F238E27FC236}">
                <a16:creationId xmlns:a16="http://schemas.microsoft.com/office/drawing/2014/main" id="{508757B9-C5FB-0941-BE2B-E7B3378B907E}"/>
              </a:ext>
            </a:extLst>
          </p:cNvPr>
          <p:cNvSpPr txBox="1"/>
          <p:nvPr/>
        </p:nvSpPr>
        <p:spPr>
          <a:xfrm>
            <a:off x="-164" y="424675"/>
            <a:ext cx="9116000" cy="369332"/>
          </a:xfrm>
          <a:prstGeom prst="rect">
            <a:avLst/>
          </a:prstGeom>
          <a:noFill/>
          <a:ln>
            <a:noFill/>
          </a:ln>
        </p:spPr>
        <p:txBody>
          <a:bodyPr wrap="square"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Faithfulness is keeping on in the faith  (readiness for the return of Jesus)</a:t>
            </a:r>
          </a:p>
        </p:txBody>
      </p:sp>
      <p:sp>
        <p:nvSpPr>
          <p:cNvPr id="21" name="Rectangle 20">
            <a:extLst>
              <a:ext uri="{FF2B5EF4-FFF2-40B4-BE49-F238E27FC236}">
                <a16:creationId xmlns:a16="http://schemas.microsoft.com/office/drawing/2014/main" id="{BA54E7D3-A5E4-D04E-869A-A79186EBE558}"/>
              </a:ext>
            </a:extLst>
          </p:cNvPr>
          <p:cNvSpPr/>
          <p:nvPr/>
        </p:nvSpPr>
        <p:spPr>
          <a:xfrm>
            <a:off x="7026" y="4370208"/>
            <a:ext cx="9104369" cy="1344792"/>
          </a:xfrm>
          <a:prstGeom prst="rect">
            <a:avLst/>
          </a:prstGeom>
          <a:solidFill>
            <a:schemeClr val="bg1"/>
          </a:solidFill>
        </p:spPr>
        <p:txBody>
          <a:bodyPr wrap="square">
            <a:spAutoFit/>
          </a:bodyPr>
          <a:lstStyle/>
          <a:p>
            <a:pPr>
              <a:lnSpc>
                <a:spcPct val="115000"/>
              </a:lnSpc>
              <a:spcAft>
                <a:spcPts val="1000"/>
              </a:spcAft>
            </a:pPr>
            <a:r>
              <a:rPr lang="en-AU" sz="1800" b="1" baseline="30000" dirty="0">
                <a:effectLst/>
                <a:latin typeface="Comic Sans MS" panose="030F0902030302020204" pitchFamily="66" charset="0"/>
                <a:ea typeface="Times New Roman" panose="02020603050405020304" pitchFamily="18" charset="0"/>
                <a:cs typeface="Times New Roman" panose="02020603050405020304" pitchFamily="18" charset="0"/>
              </a:rPr>
              <a:t>45 </a:t>
            </a:r>
            <a:r>
              <a:rPr lang="en-AU" sz="1800" dirty="0">
                <a:solidFill>
                  <a:srgbClr val="FF0000"/>
                </a:solidFill>
                <a:effectLst/>
                <a:latin typeface="Comic Sans MS" panose="030F0902030302020204" pitchFamily="66" charset="0"/>
                <a:ea typeface="Times New Roman" panose="02020603050405020304" pitchFamily="18" charset="0"/>
                <a:cs typeface="Times New Roman" panose="02020603050405020304" pitchFamily="18" charset="0"/>
              </a:rPr>
              <a:t>But if that servant says to himself, ‘My master is delayed in coming,’ and begins to beat the male and female servants, and to eat and drink and get drunk,</a:t>
            </a:r>
            <a:r>
              <a:rPr lang="en-AU" sz="1800" dirty="0">
                <a:effectLst/>
                <a:latin typeface="Comic Sans MS" panose="030F0902030302020204" pitchFamily="66" charset="0"/>
                <a:ea typeface="Times New Roman" panose="02020603050405020304" pitchFamily="18" charset="0"/>
                <a:cs typeface="Times New Roman" panose="02020603050405020304" pitchFamily="18" charset="0"/>
              </a:rPr>
              <a:t> </a:t>
            </a:r>
            <a:r>
              <a:rPr lang="en-AU" sz="1800" b="1" baseline="30000" dirty="0">
                <a:effectLst/>
                <a:latin typeface="Comic Sans MS" panose="030F0902030302020204" pitchFamily="66" charset="0"/>
                <a:ea typeface="Times New Roman" panose="02020603050405020304" pitchFamily="18" charset="0"/>
                <a:cs typeface="Times New Roman" panose="02020603050405020304" pitchFamily="18" charset="0"/>
              </a:rPr>
              <a:t>46 </a:t>
            </a:r>
            <a:r>
              <a:rPr lang="en-AU" sz="1800" dirty="0">
                <a:solidFill>
                  <a:srgbClr val="FF0000"/>
                </a:solidFill>
                <a:effectLst/>
                <a:latin typeface="Comic Sans MS" panose="030F0902030302020204" pitchFamily="66" charset="0"/>
                <a:ea typeface="Times New Roman" panose="02020603050405020304" pitchFamily="18" charset="0"/>
                <a:cs typeface="Times New Roman" panose="02020603050405020304" pitchFamily="18" charset="0"/>
              </a:rPr>
              <a:t>the master of that servant will come on a day when he does not expect him and at an hour he does not know, and will cut him in pieces and put him with the unfaithful.</a:t>
            </a:r>
            <a:r>
              <a:rPr lang="en-AU" sz="1600" dirty="0">
                <a:effectLst/>
              </a:rPr>
              <a:t> </a:t>
            </a:r>
            <a:endParaRPr lang="en-AU" sz="1600" dirty="0">
              <a:latin typeface="Comic Sans MS" panose="030F0902030302020204" pitchFamily="66" charset="0"/>
              <a:ea typeface="Times New Roman" panose="02020603050405020304" pitchFamily="18" charset="0"/>
            </a:endParaRPr>
          </a:p>
        </p:txBody>
      </p:sp>
      <p:sp>
        <p:nvSpPr>
          <p:cNvPr id="8" name="TextBox 7">
            <a:extLst>
              <a:ext uri="{FF2B5EF4-FFF2-40B4-BE49-F238E27FC236}">
                <a16:creationId xmlns:a16="http://schemas.microsoft.com/office/drawing/2014/main" id="{9AA8E247-3A71-1F46-B819-5EDEE95FF7E4}"/>
              </a:ext>
            </a:extLst>
          </p:cNvPr>
          <p:cNvSpPr txBox="1"/>
          <p:nvPr/>
        </p:nvSpPr>
        <p:spPr>
          <a:xfrm>
            <a:off x="-4605" y="794007"/>
            <a:ext cx="9116000" cy="369332"/>
          </a:xfrm>
          <a:prstGeom prst="rect">
            <a:avLst/>
          </a:prstGeom>
          <a:noFill/>
          <a:ln>
            <a:noFill/>
          </a:ln>
        </p:spPr>
        <p:txBody>
          <a:bodyPr wrap="square" rtlCol="0">
            <a:spAutoFit/>
          </a:bodyPr>
          <a:lstStyle/>
          <a:p>
            <a:r>
              <a:rPr lang="en-AU" sz="1600" dirty="0">
                <a:solidFill>
                  <a:srgbClr val="FFFF00"/>
                </a:solidFill>
                <a:latin typeface="Comic Sans MS" panose="030F0902030302020204" pitchFamily="66" charset="0"/>
                <a:cs typeface="Times New Roman" panose="02020603050405020304" pitchFamily="18" charset="0"/>
              </a:rPr>
              <a:t>Let your loins be girded </a:t>
            </a:r>
            <a:r>
              <a:rPr lang="en-AU" dirty="0">
                <a:solidFill>
                  <a:schemeClr val="bg1"/>
                </a:solidFill>
                <a:latin typeface="Times New Roman" panose="02020603050405020304" pitchFamily="18" charset="0"/>
                <a:cs typeface="Times New Roman" panose="02020603050405020304" pitchFamily="18" charset="0"/>
              </a:rPr>
              <a:t>:  Just as you get ready for work, get ready for the coming of Jesus</a:t>
            </a:r>
          </a:p>
        </p:txBody>
      </p:sp>
      <p:sp>
        <p:nvSpPr>
          <p:cNvPr id="28" name="TextBox 27">
            <a:extLst>
              <a:ext uri="{FF2B5EF4-FFF2-40B4-BE49-F238E27FC236}">
                <a16:creationId xmlns:a16="http://schemas.microsoft.com/office/drawing/2014/main" id="{9239AAA2-BC73-8E4F-A270-77C7E20A042D}"/>
              </a:ext>
            </a:extLst>
          </p:cNvPr>
          <p:cNvSpPr txBox="1"/>
          <p:nvPr/>
        </p:nvSpPr>
        <p:spPr>
          <a:xfrm>
            <a:off x="0" y="0"/>
            <a:ext cx="9144000" cy="461665"/>
          </a:xfrm>
          <a:prstGeom prst="rect">
            <a:avLst/>
          </a:prstGeom>
          <a:noFill/>
          <a:ln>
            <a:noFill/>
          </a:ln>
        </p:spPr>
        <p:txBody>
          <a:bodyPr wrap="square" rtlCol="0">
            <a:spAutoFit/>
          </a:bodyPr>
          <a:lstStyle/>
          <a:p>
            <a:pPr algn="ctr"/>
            <a:r>
              <a:rPr lang="en-AU" sz="2400" dirty="0">
                <a:solidFill>
                  <a:srgbClr val="FFFF00"/>
                </a:solidFill>
                <a:latin typeface="Times New Roman" panose="02020603050405020304" pitchFamily="18" charset="0"/>
                <a:cs typeface="Times New Roman" panose="02020603050405020304" pitchFamily="18" charset="0"/>
              </a:rPr>
              <a:t>Faith </a:t>
            </a:r>
            <a:r>
              <a:rPr lang="en-AU" sz="2400" dirty="0">
                <a:solidFill>
                  <a:schemeClr val="bg1"/>
                </a:solidFill>
                <a:latin typeface="Times New Roman" panose="02020603050405020304" pitchFamily="18" charset="0"/>
                <a:cs typeface="Times New Roman" panose="02020603050405020304" pitchFamily="18" charset="0"/>
              </a:rPr>
              <a:t> </a:t>
            </a:r>
            <a:r>
              <a:rPr lang="en-AU" dirty="0">
                <a:solidFill>
                  <a:schemeClr val="bg1"/>
                </a:solidFill>
                <a:latin typeface="Times New Roman" panose="02020603050405020304" pitchFamily="18" charset="0"/>
                <a:cs typeface="Times New Roman" panose="02020603050405020304" pitchFamily="18" charset="0"/>
              </a:rPr>
              <a:t>(getting ready)</a:t>
            </a:r>
            <a:r>
              <a:rPr lang="en-AU" sz="2400" dirty="0">
                <a:solidFill>
                  <a:srgbClr val="FFFF00"/>
                </a:solidFill>
                <a:latin typeface="Times New Roman" panose="02020603050405020304" pitchFamily="18" charset="0"/>
                <a:cs typeface="Times New Roman" panose="02020603050405020304" pitchFamily="18" charset="0"/>
              </a:rPr>
              <a:t>      &amp;     Faithfulness  </a:t>
            </a:r>
            <a:r>
              <a:rPr lang="en-AU" dirty="0">
                <a:solidFill>
                  <a:schemeClr val="bg1"/>
                </a:solidFill>
                <a:latin typeface="Times New Roman" panose="02020603050405020304" pitchFamily="18" charset="0"/>
                <a:cs typeface="Times New Roman" panose="02020603050405020304" pitchFamily="18" charset="0"/>
              </a:rPr>
              <a:t>(staying ready)</a:t>
            </a:r>
          </a:p>
        </p:txBody>
      </p:sp>
      <p:sp>
        <p:nvSpPr>
          <p:cNvPr id="3" name="TextBox 2">
            <a:extLst>
              <a:ext uri="{FF2B5EF4-FFF2-40B4-BE49-F238E27FC236}">
                <a16:creationId xmlns:a16="http://schemas.microsoft.com/office/drawing/2014/main" id="{79B011BB-0A06-FD54-8CF9-C82015E0ED95}"/>
              </a:ext>
            </a:extLst>
          </p:cNvPr>
          <p:cNvSpPr txBox="1"/>
          <p:nvPr/>
        </p:nvSpPr>
        <p:spPr>
          <a:xfrm>
            <a:off x="-4605" y="1062572"/>
            <a:ext cx="9116000" cy="369332"/>
          </a:xfrm>
          <a:prstGeom prst="rect">
            <a:avLst/>
          </a:prstGeom>
          <a:noFill/>
          <a:ln>
            <a:noFill/>
          </a:ln>
        </p:spPr>
        <p:txBody>
          <a:bodyPr wrap="square" rtlCol="0">
            <a:spAutoFit/>
          </a:bodyPr>
          <a:lstStyle/>
          <a:p>
            <a:r>
              <a:rPr lang="en-AU" sz="1600" dirty="0">
                <a:solidFill>
                  <a:srgbClr val="FFFF00"/>
                </a:solidFill>
                <a:latin typeface="Comic Sans MS" panose="030F0902030302020204" pitchFamily="66" charset="0"/>
                <a:cs typeface="Times New Roman" panose="02020603050405020304" pitchFamily="18" charset="0"/>
              </a:rPr>
              <a:t>Keep your lamps burning </a:t>
            </a:r>
            <a:r>
              <a:rPr lang="en-AU" dirty="0">
                <a:solidFill>
                  <a:schemeClr val="bg1"/>
                </a:solidFill>
                <a:latin typeface="Times New Roman" panose="02020603050405020304" pitchFamily="18" charset="0"/>
                <a:cs typeface="Times New Roman" panose="02020603050405020304" pitchFamily="18" charset="0"/>
              </a:rPr>
              <a:t>:  Do not tire of waiting – Day / Night / Early / Late</a:t>
            </a:r>
          </a:p>
        </p:txBody>
      </p:sp>
      <p:sp>
        <p:nvSpPr>
          <p:cNvPr id="9" name="TextBox 8">
            <a:extLst>
              <a:ext uri="{FF2B5EF4-FFF2-40B4-BE49-F238E27FC236}">
                <a16:creationId xmlns:a16="http://schemas.microsoft.com/office/drawing/2014/main" id="{01012EFB-0B3C-9805-2B14-9CB146E12BAC}"/>
              </a:ext>
            </a:extLst>
          </p:cNvPr>
          <p:cNvSpPr txBox="1"/>
          <p:nvPr/>
        </p:nvSpPr>
        <p:spPr>
          <a:xfrm>
            <a:off x="14579" y="1363109"/>
            <a:ext cx="9116000" cy="369332"/>
          </a:xfrm>
          <a:prstGeom prst="rect">
            <a:avLst/>
          </a:prstGeom>
          <a:noFill/>
          <a:ln>
            <a:noFill/>
          </a:ln>
        </p:spPr>
        <p:txBody>
          <a:bodyPr wrap="square" rtlCol="0">
            <a:spAutoFit/>
          </a:bodyPr>
          <a:lstStyle/>
          <a:p>
            <a:r>
              <a:rPr lang="en-AU" sz="1600" dirty="0">
                <a:solidFill>
                  <a:srgbClr val="FFFF00"/>
                </a:solidFill>
                <a:latin typeface="Comic Sans MS" panose="030F0902030302020204" pitchFamily="66" charset="0"/>
                <a:cs typeface="Times New Roman" panose="02020603050405020304" pitchFamily="18" charset="0"/>
              </a:rPr>
              <a:t>waiting for their master </a:t>
            </a:r>
            <a:r>
              <a:rPr lang="en-AU" dirty="0">
                <a:solidFill>
                  <a:schemeClr val="bg1"/>
                </a:solidFill>
                <a:latin typeface="Times New Roman" panose="02020603050405020304" pitchFamily="18" charset="0"/>
                <a:cs typeface="Times New Roman" panose="02020603050405020304" pitchFamily="18" charset="0"/>
              </a:rPr>
              <a:t>:  Our Master is coming.  He is delighted when we eagerly await Him.</a:t>
            </a:r>
          </a:p>
        </p:txBody>
      </p:sp>
      <p:sp>
        <p:nvSpPr>
          <p:cNvPr id="11" name="TextBox 10">
            <a:extLst>
              <a:ext uri="{FF2B5EF4-FFF2-40B4-BE49-F238E27FC236}">
                <a16:creationId xmlns:a16="http://schemas.microsoft.com/office/drawing/2014/main" id="{4EE066F1-C144-927F-E5B5-C01A7914DB38}"/>
              </a:ext>
            </a:extLst>
          </p:cNvPr>
          <p:cNvSpPr txBox="1"/>
          <p:nvPr/>
        </p:nvSpPr>
        <p:spPr>
          <a:xfrm>
            <a:off x="1790" y="1638068"/>
            <a:ext cx="9116000" cy="369332"/>
          </a:xfrm>
          <a:prstGeom prst="rect">
            <a:avLst/>
          </a:prstGeom>
          <a:noFill/>
          <a:ln>
            <a:noFill/>
          </a:ln>
        </p:spPr>
        <p:txBody>
          <a:bodyPr wrap="square" rtlCol="0">
            <a:spAutoFit/>
          </a:bodyPr>
          <a:lstStyle/>
          <a:p>
            <a:r>
              <a:rPr lang="en-AU" dirty="0">
                <a:solidFill>
                  <a:srgbClr val="FFFF00"/>
                </a:solidFill>
                <a:latin typeface="Times New Roman" panose="02020603050405020304" pitchFamily="18" charset="0"/>
                <a:cs typeface="Times New Roman" panose="02020603050405020304" pitchFamily="18" charset="0"/>
              </a:rPr>
              <a:t>the thief in the night </a:t>
            </a:r>
            <a:r>
              <a:rPr lang="en-AU" dirty="0">
                <a:solidFill>
                  <a:schemeClr val="bg1"/>
                </a:solidFill>
                <a:latin typeface="Times New Roman" panose="02020603050405020304" pitchFamily="18" charset="0"/>
                <a:cs typeface="Times New Roman" panose="02020603050405020304" pitchFamily="18" charset="0"/>
              </a:rPr>
              <a:t>:  </a:t>
            </a:r>
            <a:r>
              <a:rPr lang="en-AU" sz="1600" dirty="0">
                <a:solidFill>
                  <a:schemeClr val="bg1"/>
                </a:solidFill>
                <a:latin typeface="Comic Sans MS" panose="030F0902030302020204" pitchFamily="66" charset="0"/>
                <a:cs typeface="Times New Roman" panose="02020603050405020304" pitchFamily="18" charset="0"/>
              </a:rPr>
              <a:t>the Son of Man is coming at an hour you do not expect</a:t>
            </a:r>
            <a:r>
              <a:rPr lang="en-AU" dirty="0">
                <a:solidFill>
                  <a:schemeClr val="bg1"/>
                </a:solidFill>
                <a:latin typeface="Times New Roman" panose="02020603050405020304" pitchFamily="18" charset="0"/>
                <a:cs typeface="Times New Roman" panose="02020603050405020304" pitchFamily="18" charset="0"/>
              </a:rPr>
              <a:t>.</a:t>
            </a:r>
          </a:p>
        </p:txBody>
      </p:sp>
      <p:sp>
        <p:nvSpPr>
          <p:cNvPr id="12" name="TextBox 11">
            <a:extLst>
              <a:ext uri="{FF2B5EF4-FFF2-40B4-BE49-F238E27FC236}">
                <a16:creationId xmlns:a16="http://schemas.microsoft.com/office/drawing/2014/main" id="{0ACC4BA0-FBC3-4FF0-076E-F4934EDB6672}"/>
              </a:ext>
            </a:extLst>
          </p:cNvPr>
          <p:cNvSpPr txBox="1"/>
          <p:nvPr/>
        </p:nvSpPr>
        <p:spPr>
          <a:xfrm>
            <a:off x="473065" y="2013351"/>
            <a:ext cx="8275399" cy="923330"/>
          </a:xfrm>
          <a:prstGeom prst="rect">
            <a:avLst/>
          </a:prstGeom>
          <a:noFill/>
          <a:ln w="19050">
            <a:solidFill>
              <a:schemeClr val="bg1"/>
            </a:solidFill>
          </a:ln>
        </p:spPr>
        <p:txBody>
          <a:bodyPr wrap="square" rtlCol="0">
            <a:spAutoFit/>
          </a:bodyPr>
          <a:lstStyle/>
          <a:p>
            <a:pPr marL="285750" indent="-285750">
              <a:buSzPct val="50000"/>
              <a:buFont typeface="System Font Regular"/>
              <a:buChar char="✞"/>
            </a:pPr>
            <a:r>
              <a:rPr lang="en-AU" dirty="0">
                <a:solidFill>
                  <a:schemeClr val="bg1"/>
                </a:solidFill>
                <a:latin typeface="Times New Roman" panose="02020603050405020304" pitchFamily="18" charset="0"/>
                <a:cs typeface="Times New Roman" panose="02020603050405020304" pitchFamily="18" charset="0"/>
              </a:rPr>
              <a:t>Unbelievers  –  Get ready.  Repent and believe in the Lord Jesus Christ.  Born again.</a:t>
            </a:r>
          </a:p>
          <a:p>
            <a:pPr marL="285750" indent="-285750">
              <a:buSzPct val="50000"/>
              <a:buFont typeface="System Font Regular"/>
              <a:buChar char="✞"/>
            </a:pPr>
            <a:r>
              <a:rPr lang="en-AU" dirty="0">
                <a:solidFill>
                  <a:schemeClr val="bg1"/>
                </a:solidFill>
                <a:latin typeface="Times New Roman" panose="02020603050405020304" pitchFamily="18" charset="0"/>
                <a:cs typeface="Times New Roman" panose="02020603050405020304" pitchFamily="18" charset="0"/>
              </a:rPr>
              <a:t>All Disciples of Jesus  –  Maintain readiness (faithfulness)</a:t>
            </a:r>
          </a:p>
          <a:p>
            <a:pPr marL="285750" indent="-285750">
              <a:buSzPct val="50000"/>
              <a:buFont typeface="System Font Regular"/>
              <a:buChar char="✞"/>
            </a:pPr>
            <a:r>
              <a:rPr lang="en-AU" dirty="0">
                <a:solidFill>
                  <a:schemeClr val="bg1"/>
                </a:solidFill>
                <a:latin typeface="Times New Roman" panose="02020603050405020304" pitchFamily="18" charset="0"/>
                <a:cs typeface="Times New Roman" panose="02020603050405020304" pitchFamily="18" charset="0"/>
              </a:rPr>
              <a:t>Leaders in the church  –  The greater the privilege, the greater the responsibility.</a:t>
            </a:r>
          </a:p>
        </p:txBody>
      </p:sp>
      <p:sp>
        <p:nvSpPr>
          <p:cNvPr id="15" name="TextBox 14">
            <a:extLst>
              <a:ext uri="{FF2B5EF4-FFF2-40B4-BE49-F238E27FC236}">
                <a16:creationId xmlns:a16="http://schemas.microsoft.com/office/drawing/2014/main" id="{0FFC0AD9-A019-64A6-B6AA-047C3D962828}"/>
              </a:ext>
            </a:extLst>
          </p:cNvPr>
          <p:cNvSpPr txBox="1"/>
          <p:nvPr/>
        </p:nvSpPr>
        <p:spPr>
          <a:xfrm>
            <a:off x="8184" y="2968104"/>
            <a:ext cx="9116000" cy="369332"/>
          </a:xfrm>
          <a:prstGeom prst="rect">
            <a:avLst/>
          </a:prstGeom>
          <a:noFill/>
          <a:ln>
            <a:noFill/>
          </a:ln>
        </p:spPr>
        <p:txBody>
          <a:bodyPr wrap="square" rtlCol="0">
            <a:spAutoFit/>
          </a:bodyPr>
          <a:lstStyle/>
          <a:p>
            <a:r>
              <a:rPr lang="en-AU" dirty="0">
                <a:solidFill>
                  <a:srgbClr val="FFFF00"/>
                </a:solidFill>
                <a:latin typeface="Times New Roman" panose="02020603050405020304" pitchFamily="18" charset="0"/>
                <a:cs typeface="Times New Roman" panose="02020603050405020304" pitchFamily="18" charset="0"/>
              </a:rPr>
              <a:t>the faithful Steward </a:t>
            </a:r>
            <a:r>
              <a:rPr lang="en-AU" dirty="0">
                <a:solidFill>
                  <a:schemeClr val="bg1"/>
                </a:solidFill>
                <a:latin typeface="Times New Roman" panose="02020603050405020304" pitchFamily="18" charset="0"/>
                <a:cs typeface="Times New Roman" panose="02020603050405020304" pitchFamily="18" charset="0"/>
              </a:rPr>
              <a:t>:  The Lord appoints </a:t>
            </a:r>
            <a:r>
              <a:rPr lang="en-AU" u="sng" dirty="0">
                <a:solidFill>
                  <a:schemeClr val="bg1"/>
                </a:solidFill>
                <a:latin typeface="Times New Roman" panose="02020603050405020304" pitchFamily="18" charset="0"/>
                <a:cs typeface="Times New Roman" panose="02020603050405020304" pitchFamily="18" charset="0"/>
              </a:rPr>
              <a:t>leaders</a:t>
            </a:r>
            <a:r>
              <a:rPr lang="en-AU" dirty="0">
                <a:solidFill>
                  <a:schemeClr val="bg1"/>
                </a:solidFill>
                <a:latin typeface="Times New Roman" panose="02020603050405020304" pitchFamily="18" charset="0"/>
                <a:cs typeface="Times New Roman" panose="02020603050405020304" pitchFamily="18" charset="0"/>
              </a:rPr>
              <a:t> to:   serve;    care for;    teach His people</a:t>
            </a:r>
          </a:p>
        </p:txBody>
      </p:sp>
      <p:sp>
        <p:nvSpPr>
          <p:cNvPr id="16" name="TextBox 15">
            <a:extLst>
              <a:ext uri="{FF2B5EF4-FFF2-40B4-BE49-F238E27FC236}">
                <a16:creationId xmlns:a16="http://schemas.microsoft.com/office/drawing/2014/main" id="{E8CEF976-BCBB-7F0A-DA6D-E5D159239A2A}"/>
              </a:ext>
            </a:extLst>
          </p:cNvPr>
          <p:cNvSpPr txBox="1"/>
          <p:nvPr/>
        </p:nvSpPr>
        <p:spPr>
          <a:xfrm>
            <a:off x="1979712" y="3251002"/>
            <a:ext cx="7155308" cy="369332"/>
          </a:xfrm>
          <a:prstGeom prst="rect">
            <a:avLst/>
          </a:prstGeom>
          <a:noFill/>
          <a:ln>
            <a:noFill/>
          </a:ln>
        </p:spPr>
        <p:txBody>
          <a:bodyPr wrap="square"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Faithful Leaders diligently serve God and His people.</a:t>
            </a:r>
          </a:p>
        </p:txBody>
      </p:sp>
      <p:sp>
        <p:nvSpPr>
          <p:cNvPr id="17" name="TextBox 16">
            <a:extLst>
              <a:ext uri="{FF2B5EF4-FFF2-40B4-BE49-F238E27FC236}">
                <a16:creationId xmlns:a16="http://schemas.microsoft.com/office/drawing/2014/main" id="{AFE5FB1B-5A1D-B1D3-F191-3AAE96F3D353}"/>
              </a:ext>
            </a:extLst>
          </p:cNvPr>
          <p:cNvSpPr txBox="1"/>
          <p:nvPr/>
        </p:nvSpPr>
        <p:spPr>
          <a:xfrm>
            <a:off x="14579" y="3529798"/>
            <a:ext cx="9116000" cy="369332"/>
          </a:xfrm>
          <a:prstGeom prst="rect">
            <a:avLst/>
          </a:prstGeom>
          <a:noFill/>
          <a:ln>
            <a:noFill/>
          </a:ln>
        </p:spPr>
        <p:txBody>
          <a:bodyPr wrap="square" rtlCol="0">
            <a:spAutoFit/>
          </a:bodyPr>
          <a:lstStyle/>
          <a:p>
            <a:r>
              <a:rPr lang="en-AU" dirty="0">
                <a:solidFill>
                  <a:srgbClr val="FFFF00"/>
                </a:solidFill>
                <a:latin typeface="Times New Roman" panose="02020603050405020304" pitchFamily="18" charset="0"/>
                <a:cs typeface="Times New Roman" panose="02020603050405020304" pitchFamily="18" charset="0"/>
              </a:rPr>
              <a:t>BUT:    a bad leader </a:t>
            </a:r>
            <a:r>
              <a:rPr lang="en-AU" dirty="0">
                <a:solidFill>
                  <a:schemeClr val="bg1"/>
                </a:solidFill>
                <a:latin typeface="Times New Roman" panose="02020603050405020304" pitchFamily="18" charset="0"/>
                <a:cs typeface="Times New Roman" panose="02020603050405020304" pitchFamily="18" charset="0"/>
              </a:rPr>
              <a:t>:  Loses their sense of the imminent return of Jesus</a:t>
            </a:r>
          </a:p>
        </p:txBody>
      </p:sp>
      <p:sp>
        <p:nvSpPr>
          <p:cNvPr id="18" name="TextBox 17">
            <a:extLst>
              <a:ext uri="{FF2B5EF4-FFF2-40B4-BE49-F238E27FC236}">
                <a16:creationId xmlns:a16="http://schemas.microsoft.com/office/drawing/2014/main" id="{74E70792-902A-43D8-626D-5103A86A6FFD}"/>
              </a:ext>
            </a:extLst>
          </p:cNvPr>
          <p:cNvSpPr txBox="1"/>
          <p:nvPr/>
        </p:nvSpPr>
        <p:spPr>
          <a:xfrm>
            <a:off x="473066" y="3768326"/>
            <a:ext cx="8644724" cy="646331"/>
          </a:xfrm>
          <a:prstGeom prst="rect">
            <a:avLst/>
          </a:prstGeom>
          <a:noFill/>
          <a:ln>
            <a:noFill/>
          </a:ln>
        </p:spPr>
        <p:txBody>
          <a:bodyPr wrap="square"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mistreats the people of God;  filled with greed;  drunkenness;  living a lie (as the faithless)</a:t>
            </a:r>
          </a:p>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Jesus knows about it, and He will bring justice.</a:t>
            </a:r>
          </a:p>
        </p:txBody>
      </p:sp>
    </p:spTree>
    <p:extLst>
      <p:ext uri="{BB962C8B-B14F-4D97-AF65-F5344CB8AC3E}">
        <p14:creationId xmlns:p14="http://schemas.microsoft.com/office/powerpoint/2010/main" val="16359695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1"/>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2"/>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5"/>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16"/>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17"/>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18">
                                            <p:txEl>
                                              <p:pRg st="0" end="0"/>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8">
                                            <p:txEl>
                                              <p:pRg st="1" end="1"/>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2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21" grpId="0" animBg="1"/>
      <p:bldP spid="8" grpId="0"/>
      <p:bldP spid="3" grpId="0"/>
      <p:bldP spid="9" grpId="0"/>
      <p:bldP spid="11" grpId="0"/>
      <p:bldP spid="12" grpId="0" animBg="1"/>
      <p:bldP spid="15" grpId="0"/>
      <p:bldP spid="16" grpId="0"/>
      <p:bldP spid="17" grpId="0"/>
      <p:bldP spid="18"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a:extLst>
              <a:ext uri="{FF2B5EF4-FFF2-40B4-BE49-F238E27FC236}">
                <a16:creationId xmlns:a16="http://schemas.microsoft.com/office/drawing/2014/main" id="{508757B9-C5FB-0941-BE2B-E7B3378B907E}"/>
              </a:ext>
            </a:extLst>
          </p:cNvPr>
          <p:cNvSpPr txBox="1"/>
          <p:nvPr/>
        </p:nvSpPr>
        <p:spPr>
          <a:xfrm>
            <a:off x="-164" y="424675"/>
            <a:ext cx="9116000" cy="369332"/>
          </a:xfrm>
          <a:prstGeom prst="rect">
            <a:avLst/>
          </a:prstGeom>
          <a:noFill/>
          <a:ln>
            <a:noFill/>
          </a:ln>
        </p:spPr>
        <p:txBody>
          <a:bodyPr wrap="square"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Faithfulness is keeping on in the faith  (readiness for the return of Jesus)</a:t>
            </a:r>
          </a:p>
        </p:txBody>
      </p:sp>
      <p:sp>
        <p:nvSpPr>
          <p:cNvPr id="21" name="Rectangle 20">
            <a:extLst>
              <a:ext uri="{FF2B5EF4-FFF2-40B4-BE49-F238E27FC236}">
                <a16:creationId xmlns:a16="http://schemas.microsoft.com/office/drawing/2014/main" id="{BA54E7D3-A5E4-D04E-869A-A79186EBE558}"/>
              </a:ext>
            </a:extLst>
          </p:cNvPr>
          <p:cNvSpPr/>
          <p:nvPr/>
        </p:nvSpPr>
        <p:spPr>
          <a:xfrm>
            <a:off x="295129" y="3443575"/>
            <a:ext cx="8525414" cy="355225"/>
          </a:xfrm>
          <a:prstGeom prst="rect">
            <a:avLst/>
          </a:prstGeom>
          <a:solidFill>
            <a:schemeClr val="bg1"/>
          </a:solidFill>
        </p:spPr>
        <p:txBody>
          <a:bodyPr wrap="square">
            <a:spAutoFit/>
          </a:bodyPr>
          <a:lstStyle/>
          <a:p>
            <a:pPr>
              <a:lnSpc>
                <a:spcPct val="115000"/>
              </a:lnSpc>
              <a:spcAft>
                <a:spcPts val="1000"/>
              </a:spcAft>
            </a:pPr>
            <a:r>
              <a:rPr lang="en-AU" sz="1600" dirty="0">
                <a:latin typeface="Times New Roman" panose="02020603050405020304" pitchFamily="18" charset="0"/>
                <a:ea typeface="Times New Roman" panose="02020603050405020304" pitchFamily="18" charset="0"/>
              </a:rPr>
              <a:t>James 3:1</a:t>
            </a:r>
            <a:r>
              <a:rPr lang="en-AU" sz="1600" dirty="0">
                <a:latin typeface="Comic Sans MS" panose="030F0902030302020204" pitchFamily="66" charset="0"/>
                <a:ea typeface="Times New Roman" panose="02020603050405020304" pitchFamily="18" charset="0"/>
                <a:cs typeface="Times New Roman" panose="02020603050405020304" pitchFamily="18" charset="0"/>
              </a:rPr>
              <a:t>… you know that we who teach will be judged with greater strictness.</a:t>
            </a:r>
            <a:r>
              <a:rPr lang="en-AU" sz="1600" dirty="0"/>
              <a:t> </a:t>
            </a:r>
            <a:endParaRPr lang="en-AU" sz="1600" dirty="0">
              <a:latin typeface="Comic Sans MS" panose="030F0902030302020204" pitchFamily="66" charset="0"/>
              <a:ea typeface="Times New Roman" panose="02020603050405020304" pitchFamily="18" charset="0"/>
            </a:endParaRPr>
          </a:p>
        </p:txBody>
      </p:sp>
      <p:sp>
        <p:nvSpPr>
          <p:cNvPr id="28" name="TextBox 27">
            <a:extLst>
              <a:ext uri="{FF2B5EF4-FFF2-40B4-BE49-F238E27FC236}">
                <a16:creationId xmlns:a16="http://schemas.microsoft.com/office/drawing/2014/main" id="{9239AAA2-BC73-8E4F-A270-77C7E20A042D}"/>
              </a:ext>
            </a:extLst>
          </p:cNvPr>
          <p:cNvSpPr txBox="1"/>
          <p:nvPr/>
        </p:nvSpPr>
        <p:spPr>
          <a:xfrm>
            <a:off x="0" y="0"/>
            <a:ext cx="9144000" cy="461665"/>
          </a:xfrm>
          <a:prstGeom prst="rect">
            <a:avLst/>
          </a:prstGeom>
          <a:noFill/>
          <a:ln>
            <a:noFill/>
          </a:ln>
        </p:spPr>
        <p:txBody>
          <a:bodyPr wrap="square" rtlCol="0">
            <a:spAutoFit/>
          </a:bodyPr>
          <a:lstStyle/>
          <a:p>
            <a:pPr algn="ctr"/>
            <a:r>
              <a:rPr lang="en-AU" sz="2400" dirty="0">
                <a:solidFill>
                  <a:srgbClr val="FFFF00"/>
                </a:solidFill>
                <a:latin typeface="Times New Roman" panose="02020603050405020304" pitchFamily="18" charset="0"/>
                <a:cs typeface="Times New Roman" panose="02020603050405020304" pitchFamily="18" charset="0"/>
              </a:rPr>
              <a:t>Faith </a:t>
            </a:r>
            <a:r>
              <a:rPr lang="en-AU" sz="2400" dirty="0">
                <a:solidFill>
                  <a:schemeClr val="bg1"/>
                </a:solidFill>
                <a:latin typeface="Times New Roman" panose="02020603050405020304" pitchFamily="18" charset="0"/>
                <a:cs typeface="Times New Roman" panose="02020603050405020304" pitchFamily="18" charset="0"/>
              </a:rPr>
              <a:t> </a:t>
            </a:r>
            <a:r>
              <a:rPr lang="en-AU" dirty="0">
                <a:solidFill>
                  <a:schemeClr val="bg1"/>
                </a:solidFill>
                <a:latin typeface="Times New Roman" panose="02020603050405020304" pitchFamily="18" charset="0"/>
                <a:cs typeface="Times New Roman" panose="02020603050405020304" pitchFamily="18" charset="0"/>
              </a:rPr>
              <a:t>(getting ready)</a:t>
            </a:r>
            <a:r>
              <a:rPr lang="en-AU" sz="2400" dirty="0">
                <a:solidFill>
                  <a:srgbClr val="FFFF00"/>
                </a:solidFill>
                <a:latin typeface="Times New Roman" panose="02020603050405020304" pitchFamily="18" charset="0"/>
                <a:cs typeface="Times New Roman" panose="02020603050405020304" pitchFamily="18" charset="0"/>
              </a:rPr>
              <a:t>      &amp;     Faithfulness  </a:t>
            </a:r>
            <a:r>
              <a:rPr lang="en-AU" dirty="0">
                <a:solidFill>
                  <a:schemeClr val="bg1"/>
                </a:solidFill>
                <a:latin typeface="Times New Roman" panose="02020603050405020304" pitchFamily="18" charset="0"/>
                <a:cs typeface="Times New Roman" panose="02020603050405020304" pitchFamily="18" charset="0"/>
              </a:rPr>
              <a:t>(staying ready)</a:t>
            </a:r>
          </a:p>
        </p:txBody>
      </p:sp>
      <p:sp>
        <p:nvSpPr>
          <p:cNvPr id="12" name="TextBox 11">
            <a:extLst>
              <a:ext uri="{FF2B5EF4-FFF2-40B4-BE49-F238E27FC236}">
                <a16:creationId xmlns:a16="http://schemas.microsoft.com/office/drawing/2014/main" id="{0ACC4BA0-FBC3-4FF0-076E-F4934EDB6672}"/>
              </a:ext>
            </a:extLst>
          </p:cNvPr>
          <p:cNvSpPr txBox="1"/>
          <p:nvPr/>
        </p:nvSpPr>
        <p:spPr>
          <a:xfrm>
            <a:off x="428484" y="818368"/>
            <a:ext cx="8275399" cy="923330"/>
          </a:xfrm>
          <a:prstGeom prst="rect">
            <a:avLst/>
          </a:prstGeom>
          <a:noFill/>
          <a:ln w="19050">
            <a:solidFill>
              <a:schemeClr val="bg1"/>
            </a:solidFill>
          </a:ln>
        </p:spPr>
        <p:txBody>
          <a:bodyPr wrap="square" rtlCol="0">
            <a:spAutoFit/>
          </a:bodyPr>
          <a:lstStyle/>
          <a:p>
            <a:pPr marL="285750" indent="-285750">
              <a:buSzPct val="50000"/>
              <a:buFont typeface="System Font Regular"/>
              <a:buChar char="✞"/>
            </a:pPr>
            <a:r>
              <a:rPr lang="en-AU" dirty="0">
                <a:solidFill>
                  <a:schemeClr val="bg1"/>
                </a:solidFill>
                <a:latin typeface="Times New Roman" panose="02020603050405020304" pitchFamily="18" charset="0"/>
                <a:cs typeface="Times New Roman" panose="02020603050405020304" pitchFamily="18" charset="0"/>
              </a:rPr>
              <a:t>Unbelievers  –  Get ready.  Repent and believe in the Lord Jesus Christ.  Born again.</a:t>
            </a:r>
          </a:p>
          <a:p>
            <a:pPr marL="285750" indent="-285750">
              <a:buSzPct val="50000"/>
              <a:buFont typeface="System Font Regular"/>
              <a:buChar char="✞"/>
            </a:pPr>
            <a:r>
              <a:rPr lang="en-AU" dirty="0">
                <a:solidFill>
                  <a:schemeClr val="bg1"/>
                </a:solidFill>
                <a:latin typeface="Times New Roman" panose="02020603050405020304" pitchFamily="18" charset="0"/>
                <a:cs typeface="Times New Roman" panose="02020603050405020304" pitchFamily="18" charset="0"/>
              </a:rPr>
              <a:t>All Disciples of Jesus  –  Maintain readiness (faithfulness)</a:t>
            </a:r>
          </a:p>
          <a:p>
            <a:pPr marL="285750" indent="-285750">
              <a:buSzPct val="50000"/>
              <a:buFont typeface="System Font Regular"/>
              <a:buChar char="✞"/>
            </a:pPr>
            <a:r>
              <a:rPr lang="en-AU" dirty="0">
                <a:solidFill>
                  <a:schemeClr val="bg1"/>
                </a:solidFill>
                <a:latin typeface="Times New Roman" panose="02020603050405020304" pitchFamily="18" charset="0"/>
                <a:cs typeface="Times New Roman" panose="02020603050405020304" pitchFamily="18" charset="0"/>
              </a:rPr>
              <a:t>Leaders in the church  –  The greater the privilege, the greater the responsibility.</a:t>
            </a:r>
          </a:p>
        </p:txBody>
      </p:sp>
      <p:sp>
        <p:nvSpPr>
          <p:cNvPr id="15" name="TextBox 14">
            <a:extLst>
              <a:ext uri="{FF2B5EF4-FFF2-40B4-BE49-F238E27FC236}">
                <a16:creationId xmlns:a16="http://schemas.microsoft.com/office/drawing/2014/main" id="{0FFC0AD9-A019-64A6-B6AA-047C3D962828}"/>
              </a:ext>
            </a:extLst>
          </p:cNvPr>
          <p:cNvSpPr txBox="1"/>
          <p:nvPr/>
        </p:nvSpPr>
        <p:spPr>
          <a:xfrm>
            <a:off x="0" y="1766059"/>
            <a:ext cx="9116000" cy="369332"/>
          </a:xfrm>
          <a:prstGeom prst="rect">
            <a:avLst/>
          </a:prstGeom>
          <a:noFill/>
          <a:ln>
            <a:noFill/>
          </a:ln>
        </p:spPr>
        <p:txBody>
          <a:bodyPr wrap="square" rtlCol="0">
            <a:spAutoFit/>
          </a:bodyPr>
          <a:lstStyle/>
          <a:p>
            <a:r>
              <a:rPr lang="en-AU" dirty="0">
                <a:solidFill>
                  <a:srgbClr val="FFFF00"/>
                </a:solidFill>
                <a:latin typeface="Times New Roman" panose="02020603050405020304" pitchFamily="18" charset="0"/>
                <a:cs typeface="Times New Roman" panose="02020603050405020304" pitchFamily="18" charset="0"/>
              </a:rPr>
              <a:t>the faithful Steward </a:t>
            </a:r>
            <a:r>
              <a:rPr lang="en-AU" dirty="0">
                <a:solidFill>
                  <a:schemeClr val="bg1"/>
                </a:solidFill>
                <a:latin typeface="Times New Roman" panose="02020603050405020304" pitchFamily="18" charset="0"/>
                <a:cs typeface="Times New Roman" panose="02020603050405020304" pitchFamily="18" charset="0"/>
              </a:rPr>
              <a:t>:  The Lord appoints </a:t>
            </a:r>
            <a:r>
              <a:rPr lang="en-AU" u="sng" dirty="0">
                <a:solidFill>
                  <a:schemeClr val="bg1"/>
                </a:solidFill>
                <a:latin typeface="Times New Roman" panose="02020603050405020304" pitchFamily="18" charset="0"/>
                <a:cs typeface="Times New Roman" panose="02020603050405020304" pitchFamily="18" charset="0"/>
              </a:rPr>
              <a:t>leaders</a:t>
            </a:r>
            <a:r>
              <a:rPr lang="en-AU" dirty="0">
                <a:solidFill>
                  <a:schemeClr val="bg1"/>
                </a:solidFill>
                <a:latin typeface="Times New Roman" panose="02020603050405020304" pitchFamily="18" charset="0"/>
                <a:cs typeface="Times New Roman" panose="02020603050405020304" pitchFamily="18" charset="0"/>
              </a:rPr>
              <a:t> to:   serve;    care for;    teach His people</a:t>
            </a:r>
          </a:p>
        </p:txBody>
      </p:sp>
      <p:sp>
        <p:nvSpPr>
          <p:cNvPr id="16" name="TextBox 15">
            <a:extLst>
              <a:ext uri="{FF2B5EF4-FFF2-40B4-BE49-F238E27FC236}">
                <a16:creationId xmlns:a16="http://schemas.microsoft.com/office/drawing/2014/main" id="{E8CEF976-BCBB-7F0A-DA6D-E5D159239A2A}"/>
              </a:ext>
            </a:extLst>
          </p:cNvPr>
          <p:cNvSpPr txBox="1"/>
          <p:nvPr/>
        </p:nvSpPr>
        <p:spPr>
          <a:xfrm>
            <a:off x="1971528" y="2048957"/>
            <a:ext cx="7155308" cy="369332"/>
          </a:xfrm>
          <a:prstGeom prst="rect">
            <a:avLst/>
          </a:prstGeom>
          <a:noFill/>
          <a:ln>
            <a:noFill/>
          </a:ln>
        </p:spPr>
        <p:txBody>
          <a:bodyPr wrap="square"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Faithful Leaders diligently serve God and His people.</a:t>
            </a:r>
          </a:p>
        </p:txBody>
      </p:sp>
      <p:sp>
        <p:nvSpPr>
          <p:cNvPr id="17" name="TextBox 16">
            <a:extLst>
              <a:ext uri="{FF2B5EF4-FFF2-40B4-BE49-F238E27FC236}">
                <a16:creationId xmlns:a16="http://schemas.microsoft.com/office/drawing/2014/main" id="{AFE5FB1B-5A1D-B1D3-F191-3AAE96F3D353}"/>
              </a:ext>
            </a:extLst>
          </p:cNvPr>
          <p:cNvSpPr txBox="1"/>
          <p:nvPr/>
        </p:nvSpPr>
        <p:spPr>
          <a:xfrm>
            <a:off x="6395" y="2327753"/>
            <a:ext cx="9116000" cy="369332"/>
          </a:xfrm>
          <a:prstGeom prst="rect">
            <a:avLst/>
          </a:prstGeom>
          <a:noFill/>
          <a:ln>
            <a:noFill/>
          </a:ln>
        </p:spPr>
        <p:txBody>
          <a:bodyPr wrap="square" rtlCol="0">
            <a:spAutoFit/>
          </a:bodyPr>
          <a:lstStyle/>
          <a:p>
            <a:r>
              <a:rPr lang="en-AU" dirty="0">
                <a:solidFill>
                  <a:srgbClr val="FFFF00"/>
                </a:solidFill>
                <a:latin typeface="Times New Roman" panose="02020603050405020304" pitchFamily="18" charset="0"/>
                <a:cs typeface="Times New Roman" panose="02020603050405020304" pitchFamily="18" charset="0"/>
              </a:rPr>
              <a:t>BUT:    a bad leader </a:t>
            </a:r>
            <a:r>
              <a:rPr lang="en-AU" dirty="0">
                <a:solidFill>
                  <a:schemeClr val="bg1"/>
                </a:solidFill>
                <a:latin typeface="Times New Roman" panose="02020603050405020304" pitchFamily="18" charset="0"/>
                <a:cs typeface="Times New Roman" panose="02020603050405020304" pitchFamily="18" charset="0"/>
              </a:rPr>
              <a:t>:  Loses their sense of the imminent return of Jesus</a:t>
            </a:r>
          </a:p>
        </p:txBody>
      </p:sp>
      <p:sp>
        <p:nvSpPr>
          <p:cNvPr id="18" name="TextBox 17">
            <a:extLst>
              <a:ext uri="{FF2B5EF4-FFF2-40B4-BE49-F238E27FC236}">
                <a16:creationId xmlns:a16="http://schemas.microsoft.com/office/drawing/2014/main" id="{74E70792-902A-43D8-626D-5103A86A6FFD}"/>
              </a:ext>
            </a:extLst>
          </p:cNvPr>
          <p:cNvSpPr txBox="1"/>
          <p:nvPr/>
        </p:nvSpPr>
        <p:spPr>
          <a:xfrm>
            <a:off x="464882" y="2566281"/>
            <a:ext cx="8644724" cy="923330"/>
          </a:xfrm>
          <a:prstGeom prst="rect">
            <a:avLst/>
          </a:prstGeom>
          <a:noFill/>
          <a:ln>
            <a:noFill/>
          </a:ln>
        </p:spPr>
        <p:txBody>
          <a:bodyPr wrap="square"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mistreats the people of God;  filled with greed;  drunkenness;  living a lie (as the faithless)</a:t>
            </a:r>
          </a:p>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Jesus knows about it, and He will bring justice.</a:t>
            </a:r>
          </a:p>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Will be punished and lose their place in the Kingdom of God</a:t>
            </a:r>
          </a:p>
        </p:txBody>
      </p:sp>
      <p:sp>
        <p:nvSpPr>
          <p:cNvPr id="2" name="TextBox 1">
            <a:extLst>
              <a:ext uri="{FF2B5EF4-FFF2-40B4-BE49-F238E27FC236}">
                <a16:creationId xmlns:a16="http://schemas.microsoft.com/office/drawing/2014/main" id="{C6C46081-EE9F-7F8A-9FCC-C9F1B58A0285}"/>
              </a:ext>
            </a:extLst>
          </p:cNvPr>
          <p:cNvSpPr txBox="1"/>
          <p:nvPr/>
        </p:nvSpPr>
        <p:spPr>
          <a:xfrm>
            <a:off x="21606" y="3750790"/>
            <a:ext cx="9116000" cy="369332"/>
          </a:xfrm>
          <a:prstGeom prst="rect">
            <a:avLst/>
          </a:prstGeom>
          <a:noFill/>
          <a:ln>
            <a:noFill/>
          </a:ln>
        </p:spPr>
        <p:txBody>
          <a:bodyPr wrap="square" rtlCol="0">
            <a:spAutoFit/>
          </a:bodyPr>
          <a:lstStyle/>
          <a:p>
            <a:r>
              <a:rPr lang="en-AU" dirty="0">
                <a:solidFill>
                  <a:srgbClr val="FFFF00"/>
                </a:solidFill>
                <a:latin typeface="Times New Roman" panose="02020603050405020304" pitchFamily="18" charset="0"/>
                <a:cs typeface="Times New Roman" panose="02020603050405020304" pitchFamily="18" charset="0"/>
              </a:rPr>
              <a:t>A leader is not appointed to lord it over the Household of God, but to serve God’s people.</a:t>
            </a:r>
            <a:endParaRPr lang="en-AU" dirty="0">
              <a:solidFill>
                <a:schemeClr val="bg1"/>
              </a:solidFill>
              <a:latin typeface="Times New Roman" panose="02020603050405020304" pitchFamily="18" charset="0"/>
              <a:cs typeface="Times New Roman" panose="02020603050405020304" pitchFamily="18" charset="0"/>
            </a:endParaRPr>
          </a:p>
        </p:txBody>
      </p:sp>
      <p:sp>
        <p:nvSpPr>
          <p:cNvPr id="4" name="TextBox 3">
            <a:extLst>
              <a:ext uri="{FF2B5EF4-FFF2-40B4-BE49-F238E27FC236}">
                <a16:creationId xmlns:a16="http://schemas.microsoft.com/office/drawing/2014/main" id="{07A371DE-D9C8-D57E-0E3B-521CF6EFCA91}"/>
              </a:ext>
            </a:extLst>
          </p:cNvPr>
          <p:cNvSpPr txBox="1"/>
          <p:nvPr/>
        </p:nvSpPr>
        <p:spPr>
          <a:xfrm>
            <a:off x="627742" y="4005581"/>
            <a:ext cx="8319003" cy="369332"/>
          </a:xfrm>
          <a:prstGeom prst="rect">
            <a:avLst/>
          </a:prstGeom>
          <a:noFill/>
          <a:ln>
            <a:noFill/>
          </a:ln>
        </p:spPr>
        <p:txBody>
          <a:bodyPr wrap="square"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Be ever mindful  of the imminent return of Jesus</a:t>
            </a:r>
          </a:p>
        </p:txBody>
      </p:sp>
      <p:sp>
        <p:nvSpPr>
          <p:cNvPr id="5" name="Rectangle 4">
            <a:extLst>
              <a:ext uri="{FF2B5EF4-FFF2-40B4-BE49-F238E27FC236}">
                <a16:creationId xmlns:a16="http://schemas.microsoft.com/office/drawing/2014/main" id="{8F939E72-8447-6B64-FDC8-9D556818869D}"/>
              </a:ext>
            </a:extLst>
          </p:cNvPr>
          <p:cNvSpPr/>
          <p:nvPr/>
        </p:nvSpPr>
        <p:spPr>
          <a:xfrm>
            <a:off x="7381" y="4473074"/>
            <a:ext cx="9115014" cy="1204689"/>
          </a:xfrm>
          <a:prstGeom prst="rect">
            <a:avLst/>
          </a:prstGeom>
          <a:solidFill>
            <a:schemeClr val="bg1"/>
          </a:solidFill>
        </p:spPr>
        <p:txBody>
          <a:bodyPr wrap="square">
            <a:spAutoFit/>
          </a:bodyPr>
          <a:lstStyle/>
          <a:p>
            <a:pPr>
              <a:lnSpc>
                <a:spcPct val="115000"/>
              </a:lnSpc>
              <a:spcAft>
                <a:spcPts val="1000"/>
              </a:spcAft>
            </a:pPr>
            <a:r>
              <a:rPr lang="en-AU" sz="1600" b="1" baseline="30000" dirty="0">
                <a:effectLst/>
                <a:latin typeface="Comic Sans MS" panose="030F0902030302020204" pitchFamily="66" charset="0"/>
                <a:ea typeface="Times New Roman" panose="02020603050405020304" pitchFamily="18" charset="0"/>
                <a:cs typeface="Times New Roman" panose="02020603050405020304" pitchFamily="18" charset="0"/>
              </a:rPr>
              <a:t>47 </a:t>
            </a:r>
            <a:r>
              <a:rPr lang="en-AU" sz="1600" dirty="0">
                <a:solidFill>
                  <a:srgbClr val="FF0000"/>
                </a:solidFill>
                <a:effectLst/>
                <a:latin typeface="Comic Sans MS" panose="030F0902030302020204" pitchFamily="66" charset="0"/>
                <a:ea typeface="Times New Roman" panose="02020603050405020304" pitchFamily="18" charset="0"/>
                <a:cs typeface="Times New Roman" panose="02020603050405020304" pitchFamily="18" charset="0"/>
              </a:rPr>
              <a:t>And that servant who knew his master’s will but did not get ready or act according to his will, will receive a severe beating.  </a:t>
            </a:r>
            <a:r>
              <a:rPr lang="en-AU" sz="1600" b="1" baseline="30000" dirty="0">
                <a:effectLst/>
                <a:latin typeface="Comic Sans MS" panose="030F0902030302020204" pitchFamily="66" charset="0"/>
                <a:ea typeface="Times New Roman" panose="02020603050405020304" pitchFamily="18" charset="0"/>
                <a:cs typeface="Times New Roman" panose="02020603050405020304" pitchFamily="18" charset="0"/>
              </a:rPr>
              <a:t>48 </a:t>
            </a:r>
            <a:r>
              <a:rPr lang="en-AU" sz="1600" dirty="0">
                <a:solidFill>
                  <a:srgbClr val="FF0000"/>
                </a:solidFill>
                <a:effectLst/>
                <a:latin typeface="Comic Sans MS" panose="030F0902030302020204" pitchFamily="66" charset="0"/>
                <a:ea typeface="Times New Roman" panose="02020603050405020304" pitchFamily="18" charset="0"/>
                <a:cs typeface="Times New Roman" panose="02020603050405020304" pitchFamily="18" charset="0"/>
              </a:rPr>
              <a:t>But the one who did not know, and did what deserved a beating, will receive a light beating.  Everyone to whom much was given, of him much will be required, and from him to whom they entrusted much, they will demand the more.</a:t>
            </a:r>
            <a:r>
              <a:rPr lang="en-AU" sz="1600" dirty="0">
                <a:effectLst/>
              </a:rPr>
              <a:t> </a:t>
            </a:r>
            <a:endParaRPr lang="en-AU" sz="1600" dirty="0">
              <a:latin typeface="Comic Sans MS" panose="030F0902030302020204" pitchFamily="66" charset="0"/>
              <a:ea typeface="Times New Roman" panose="02020603050405020304" pitchFamily="18" charset="0"/>
            </a:endParaRPr>
          </a:p>
        </p:txBody>
      </p:sp>
    </p:spTree>
    <p:extLst>
      <p:ext uri="{BB962C8B-B14F-4D97-AF65-F5344CB8AC3E}">
        <p14:creationId xmlns:p14="http://schemas.microsoft.com/office/powerpoint/2010/main" val="18691667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4"/>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5"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a:extLst>
              <a:ext uri="{FF2B5EF4-FFF2-40B4-BE49-F238E27FC236}">
                <a16:creationId xmlns:a16="http://schemas.microsoft.com/office/drawing/2014/main" id="{508757B9-C5FB-0941-BE2B-E7B3378B907E}"/>
              </a:ext>
            </a:extLst>
          </p:cNvPr>
          <p:cNvSpPr txBox="1"/>
          <p:nvPr/>
        </p:nvSpPr>
        <p:spPr>
          <a:xfrm>
            <a:off x="-164" y="424675"/>
            <a:ext cx="9116000" cy="369332"/>
          </a:xfrm>
          <a:prstGeom prst="rect">
            <a:avLst/>
          </a:prstGeom>
          <a:noFill/>
          <a:ln>
            <a:noFill/>
          </a:ln>
        </p:spPr>
        <p:txBody>
          <a:bodyPr wrap="square"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Faithfulness is keeping on in the faith  (readiness for the return of Jesus)</a:t>
            </a:r>
          </a:p>
        </p:txBody>
      </p:sp>
      <p:sp>
        <p:nvSpPr>
          <p:cNvPr id="21" name="Rectangle 20">
            <a:extLst>
              <a:ext uri="{FF2B5EF4-FFF2-40B4-BE49-F238E27FC236}">
                <a16:creationId xmlns:a16="http://schemas.microsoft.com/office/drawing/2014/main" id="{BA54E7D3-A5E4-D04E-869A-A79186EBE558}"/>
              </a:ext>
            </a:extLst>
          </p:cNvPr>
          <p:cNvSpPr/>
          <p:nvPr/>
        </p:nvSpPr>
        <p:spPr>
          <a:xfrm>
            <a:off x="295129" y="3443575"/>
            <a:ext cx="8525414" cy="355225"/>
          </a:xfrm>
          <a:prstGeom prst="rect">
            <a:avLst/>
          </a:prstGeom>
          <a:solidFill>
            <a:schemeClr val="bg1"/>
          </a:solidFill>
        </p:spPr>
        <p:txBody>
          <a:bodyPr wrap="square">
            <a:spAutoFit/>
          </a:bodyPr>
          <a:lstStyle/>
          <a:p>
            <a:pPr>
              <a:lnSpc>
                <a:spcPct val="115000"/>
              </a:lnSpc>
              <a:spcAft>
                <a:spcPts val="1000"/>
              </a:spcAft>
            </a:pPr>
            <a:r>
              <a:rPr lang="en-AU" sz="1600" dirty="0">
                <a:latin typeface="Times New Roman" panose="02020603050405020304" pitchFamily="18" charset="0"/>
                <a:ea typeface="Times New Roman" panose="02020603050405020304" pitchFamily="18" charset="0"/>
              </a:rPr>
              <a:t>James 3:1</a:t>
            </a:r>
            <a:r>
              <a:rPr lang="en-AU" sz="1600" dirty="0">
                <a:latin typeface="Comic Sans MS" panose="030F0902030302020204" pitchFamily="66" charset="0"/>
                <a:ea typeface="Times New Roman" panose="02020603050405020304" pitchFamily="18" charset="0"/>
                <a:cs typeface="Times New Roman" panose="02020603050405020304" pitchFamily="18" charset="0"/>
              </a:rPr>
              <a:t>… you know that we who teach will be judged with greater strictness.</a:t>
            </a:r>
            <a:r>
              <a:rPr lang="en-AU" sz="1600" dirty="0"/>
              <a:t> </a:t>
            </a:r>
            <a:endParaRPr lang="en-AU" sz="1600" dirty="0">
              <a:latin typeface="Comic Sans MS" panose="030F0902030302020204" pitchFamily="66" charset="0"/>
              <a:ea typeface="Times New Roman" panose="02020603050405020304" pitchFamily="18" charset="0"/>
            </a:endParaRPr>
          </a:p>
        </p:txBody>
      </p:sp>
      <p:sp>
        <p:nvSpPr>
          <p:cNvPr id="28" name="TextBox 27">
            <a:extLst>
              <a:ext uri="{FF2B5EF4-FFF2-40B4-BE49-F238E27FC236}">
                <a16:creationId xmlns:a16="http://schemas.microsoft.com/office/drawing/2014/main" id="{9239AAA2-BC73-8E4F-A270-77C7E20A042D}"/>
              </a:ext>
            </a:extLst>
          </p:cNvPr>
          <p:cNvSpPr txBox="1"/>
          <p:nvPr/>
        </p:nvSpPr>
        <p:spPr>
          <a:xfrm>
            <a:off x="0" y="0"/>
            <a:ext cx="9144000" cy="461665"/>
          </a:xfrm>
          <a:prstGeom prst="rect">
            <a:avLst/>
          </a:prstGeom>
          <a:noFill/>
          <a:ln>
            <a:noFill/>
          </a:ln>
        </p:spPr>
        <p:txBody>
          <a:bodyPr wrap="square" rtlCol="0">
            <a:spAutoFit/>
          </a:bodyPr>
          <a:lstStyle/>
          <a:p>
            <a:pPr algn="ctr"/>
            <a:r>
              <a:rPr lang="en-AU" sz="2400" dirty="0">
                <a:solidFill>
                  <a:srgbClr val="FFFF00"/>
                </a:solidFill>
                <a:latin typeface="Times New Roman" panose="02020603050405020304" pitchFamily="18" charset="0"/>
                <a:cs typeface="Times New Roman" panose="02020603050405020304" pitchFamily="18" charset="0"/>
              </a:rPr>
              <a:t>Faith </a:t>
            </a:r>
            <a:r>
              <a:rPr lang="en-AU" sz="2400" dirty="0">
                <a:solidFill>
                  <a:schemeClr val="bg1"/>
                </a:solidFill>
                <a:latin typeface="Times New Roman" panose="02020603050405020304" pitchFamily="18" charset="0"/>
                <a:cs typeface="Times New Roman" panose="02020603050405020304" pitchFamily="18" charset="0"/>
              </a:rPr>
              <a:t> </a:t>
            </a:r>
            <a:r>
              <a:rPr lang="en-AU" dirty="0">
                <a:solidFill>
                  <a:schemeClr val="bg1"/>
                </a:solidFill>
                <a:latin typeface="Times New Roman" panose="02020603050405020304" pitchFamily="18" charset="0"/>
                <a:cs typeface="Times New Roman" panose="02020603050405020304" pitchFamily="18" charset="0"/>
              </a:rPr>
              <a:t>(getting ready)</a:t>
            </a:r>
            <a:r>
              <a:rPr lang="en-AU" sz="2400" dirty="0">
                <a:solidFill>
                  <a:srgbClr val="FFFF00"/>
                </a:solidFill>
                <a:latin typeface="Times New Roman" panose="02020603050405020304" pitchFamily="18" charset="0"/>
                <a:cs typeface="Times New Roman" panose="02020603050405020304" pitchFamily="18" charset="0"/>
              </a:rPr>
              <a:t>      &amp;     Faithfulness  </a:t>
            </a:r>
            <a:r>
              <a:rPr lang="en-AU" dirty="0">
                <a:solidFill>
                  <a:schemeClr val="bg1"/>
                </a:solidFill>
                <a:latin typeface="Times New Roman" panose="02020603050405020304" pitchFamily="18" charset="0"/>
                <a:cs typeface="Times New Roman" panose="02020603050405020304" pitchFamily="18" charset="0"/>
              </a:rPr>
              <a:t>(staying ready)</a:t>
            </a:r>
          </a:p>
        </p:txBody>
      </p:sp>
      <p:sp>
        <p:nvSpPr>
          <p:cNvPr id="12" name="TextBox 11">
            <a:extLst>
              <a:ext uri="{FF2B5EF4-FFF2-40B4-BE49-F238E27FC236}">
                <a16:creationId xmlns:a16="http://schemas.microsoft.com/office/drawing/2014/main" id="{0ACC4BA0-FBC3-4FF0-076E-F4934EDB6672}"/>
              </a:ext>
            </a:extLst>
          </p:cNvPr>
          <p:cNvSpPr txBox="1"/>
          <p:nvPr/>
        </p:nvSpPr>
        <p:spPr>
          <a:xfrm>
            <a:off x="428484" y="818368"/>
            <a:ext cx="8275399" cy="923330"/>
          </a:xfrm>
          <a:prstGeom prst="rect">
            <a:avLst/>
          </a:prstGeom>
          <a:noFill/>
          <a:ln w="19050">
            <a:solidFill>
              <a:schemeClr val="bg1"/>
            </a:solidFill>
          </a:ln>
        </p:spPr>
        <p:txBody>
          <a:bodyPr wrap="square" rtlCol="0">
            <a:spAutoFit/>
          </a:bodyPr>
          <a:lstStyle/>
          <a:p>
            <a:pPr marL="285750" indent="-285750">
              <a:buSzPct val="50000"/>
              <a:buFont typeface="System Font Regular"/>
              <a:buChar char="✞"/>
            </a:pPr>
            <a:r>
              <a:rPr lang="en-AU" dirty="0">
                <a:solidFill>
                  <a:schemeClr val="bg1"/>
                </a:solidFill>
                <a:latin typeface="Times New Roman" panose="02020603050405020304" pitchFamily="18" charset="0"/>
                <a:cs typeface="Times New Roman" panose="02020603050405020304" pitchFamily="18" charset="0"/>
              </a:rPr>
              <a:t>Unbelievers  –  Get ready.  Repent and believe in the Lord Jesus Christ.  Born again.</a:t>
            </a:r>
          </a:p>
          <a:p>
            <a:pPr marL="285750" indent="-285750">
              <a:buSzPct val="50000"/>
              <a:buFont typeface="System Font Regular"/>
              <a:buChar char="✞"/>
            </a:pPr>
            <a:r>
              <a:rPr lang="en-AU" dirty="0">
                <a:solidFill>
                  <a:schemeClr val="bg1"/>
                </a:solidFill>
                <a:latin typeface="Times New Roman" panose="02020603050405020304" pitchFamily="18" charset="0"/>
                <a:cs typeface="Times New Roman" panose="02020603050405020304" pitchFamily="18" charset="0"/>
              </a:rPr>
              <a:t>All Disciples of Jesus  –  Maintain readiness (faithfulness)</a:t>
            </a:r>
          </a:p>
          <a:p>
            <a:pPr marL="285750" indent="-285750">
              <a:buSzPct val="50000"/>
              <a:buFont typeface="System Font Regular"/>
              <a:buChar char="✞"/>
            </a:pPr>
            <a:r>
              <a:rPr lang="en-AU" dirty="0">
                <a:solidFill>
                  <a:schemeClr val="bg1"/>
                </a:solidFill>
                <a:latin typeface="Times New Roman" panose="02020603050405020304" pitchFamily="18" charset="0"/>
                <a:cs typeface="Times New Roman" panose="02020603050405020304" pitchFamily="18" charset="0"/>
              </a:rPr>
              <a:t>Leaders in the church  –  The greater the privilege, the greater the responsibility.</a:t>
            </a:r>
          </a:p>
        </p:txBody>
      </p:sp>
      <p:sp>
        <p:nvSpPr>
          <p:cNvPr id="15" name="TextBox 14">
            <a:extLst>
              <a:ext uri="{FF2B5EF4-FFF2-40B4-BE49-F238E27FC236}">
                <a16:creationId xmlns:a16="http://schemas.microsoft.com/office/drawing/2014/main" id="{0FFC0AD9-A019-64A6-B6AA-047C3D962828}"/>
              </a:ext>
            </a:extLst>
          </p:cNvPr>
          <p:cNvSpPr txBox="1"/>
          <p:nvPr/>
        </p:nvSpPr>
        <p:spPr>
          <a:xfrm>
            <a:off x="0" y="1766059"/>
            <a:ext cx="9116000" cy="369332"/>
          </a:xfrm>
          <a:prstGeom prst="rect">
            <a:avLst/>
          </a:prstGeom>
          <a:noFill/>
          <a:ln>
            <a:noFill/>
          </a:ln>
        </p:spPr>
        <p:txBody>
          <a:bodyPr wrap="square" rtlCol="0">
            <a:spAutoFit/>
          </a:bodyPr>
          <a:lstStyle/>
          <a:p>
            <a:r>
              <a:rPr lang="en-AU" dirty="0">
                <a:solidFill>
                  <a:srgbClr val="FFFF00"/>
                </a:solidFill>
                <a:latin typeface="Times New Roman" panose="02020603050405020304" pitchFamily="18" charset="0"/>
                <a:cs typeface="Times New Roman" panose="02020603050405020304" pitchFamily="18" charset="0"/>
              </a:rPr>
              <a:t>the faithful Steward </a:t>
            </a:r>
            <a:r>
              <a:rPr lang="en-AU" dirty="0">
                <a:solidFill>
                  <a:schemeClr val="bg1"/>
                </a:solidFill>
                <a:latin typeface="Times New Roman" panose="02020603050405020304" pitchFamily="18" charset="0"/>
                <a:cs typeface="Times New Roman" panose="02020603050405020304" pitchFamily="18" charset="0"/>
              </a:rPr>
              <a:t>:  The Lord appoints </a:t>
            </a:r>
            <a:r>
              <a:rPr lang="en-AU" u="sng" dirty="0">
                <a:solidFill>
                  <a:schemeClr val="bg1"/>
                </a:solidFill>
                <a:latin typeface="Times New Roman" panose="02020603050405020304" pitchFamily="18" charset="0"/>
                <a:cs typeface="Times New Roman" panose="02020603050405020304" pitchFamily="18" charset="0"/>
              </a:rPr>
              <a:t>leaders</a:t>
            </a:r>
            <a:r>
              <a:rPr lang="en-AU" dirty="0">
                <a:solidFill>
                  <a:schemeClr val="bg1"/>
                </a:solidFill>
                <a:latin typeface="Times New Roman" panose="02020603050405020304" pitchFamily="18" charset="0"/>
                <a:cs typeface="Times New Roman" panose="02020603050405020304" pitchFamily="18" charset="0"/>
              </a:rPr>
              <a:t> to:   serve;    care for;    teach His people</a:t>
            </a:r>
          </a:p>
        </p:txBody>
      </p:sp>
      <p:sp>
        <p:nvSpPr>
          <p:cNvPr id="16" name="TextBox 15">
            <a:extLst>
              <a:ext uri="{FF2B5EF4-FFF2-40B4-BE49-F238E27FC236}">
                <a16:creationId xmlns:a16="http://schemas.microsoft.com/office/drawing/2014/main" id="{E8CEF976-BCBB-7F0A-DA6D-E5D159239A2A}"/>
              </a:ext>
            </a:extLst>
          </p:cNvPr>
          <p:cNvSpPr txBox="1"/>
          <p:nvPr/>
        </p:nvSpPr>
        <p:spPr>
          <a:xfrm>
            <a:off x="1971528" y="2048957"/>
            <a:ext cx="7155308" cy="369332"/>
          </a:xfrm>
          <a:prstGeom prst="rect">
            <a:avLst/>
          </a:prstGeom>
          <a:noFill/>
          <a:ln>
            <a:noFill/>
          </a:ln>
        </p:spPr>
        <p:txBody>
          <a:bodyPr wrap="square"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Faithful Leaders diligently serve God and His people.</a:t>
            </a:r>
          </a:p>
        </p:txBody>
      </p:sp>
      <p:sp>
        <p:nvSpPr>
          <p:cNvPr id="17" name="TextBox 16">
            <a:extLst>
              <a:ext uri="{FF2B5EF4-FFF2-40B4-BE49-F238E27FC236}">
                <a16:creationId xmlns:a16="http://schemas.microsoft.com/office/drawing/2014/main" id="{AFE5FB1B-5A1D-B1D3-F191-3AAE96F3D353}"/>
              </a:ext>
            </a:extLst>
          </p:cNvPr>
          <p:cNvSpPr txBox="1"/>
          <p:nvPr/>
        </p:nvSpPr>
        <p:spPr>
          <a:xfrm>
            <a:off x="6395" y="2327753"/>
            <a:ext cx="9116000" cy="369332"/>
          </a:xfrm>
          <a:prstGeom prst="rect">
            <a:avLst/>
          </a:prstGeom>
          <a:noFill/>
          <a:ln>
            <a:noFill/>
          </a:ln>
        </p:spPr>
        <p:txBody>
          <a:bodyPr wrap="square" rtlCol="0">
            <a:spAutoFit/>
          </a:bodyPr>
          <a:lstStyle/>
          <a:p>
            <a:r>
              <a:rPr lang="en-AU" dirty="0">
                <a:solidFill>
                  <a:srgbClr val="FFFF00"/>
                </a:solidFill>
                <a:latin typeface="Times New Roman" panose="02020603050405020304" pitchFamily="18" charset="0"/>
                <a:cs typeface="Times New Roman" panose="02020603050405020304" pitchFamily="18" charset="0"/>
              </a:rPr>
              <a:t>BUT:    a bad leader </a:t>
            </a:r>
            <a:r>
              <a:rPr lang="en-AU" dirty="0">
                <a:solidFill>
                  <a:schemeClr val="bg1"/>
                </a:solidFill>
                <a:latin typeface="Times New Roman" panose="02020603050405020304" pitchFamily="18" charset="0"/>
                <a:cs typeface="Times New Roman" panose="02020603050405020304" pitchFamily="18" charset="0"/>
              </a:rPr>
              <a:t>:  Loses their sense of the imminent return of Jesus</a:t>
            </a:r>
          </a:p>
        </p:txBody>
      </p:sp>
      <p:sp>
        <p:nvSpPr>
          <p:cNvPr id="18" name="TextBox 17">
            <a:extLst>
              <a:ext uri="{FF2B5EF4-FFF2-40B4-BE49-F238E27FC236}">
                <a16:creationId xmlns:a16="http://schemas.microsoft.com/office/drawing/2014/main" id="{74E70792-902A-43D8-626D-5103A86A6FFD}"/>
              </a:ext>
            </a:extLst>
          </p:cNvPr>
          <p:cNvSpPr txBox="1"/>
          <p:nvPr/>
        </p:nvSpPr>
        <p:spPr>
          <a:xfrm>
            <a:off x="464882" y="2566281"/>
            <a:ext cx="8644724" cy="923330"/>
          </a:xfrm>
          <a:prstGeom prst="rect">
            <a:avLst/>
          </a:prstGeom>
          <a:noFill/>
          <a:ln>
            <a:noFill/>
          </a:ln>
        </p:spPr>
        <p:txBody>
          <a:bodyPr wrap="square"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mistreats the people of God;  filled with greed;  drunkenness;  living a lie (as the faithless)</a:t>
            </a:r>
          </a:p>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Jesus knows about it, and He will bring justice.</a:t>
            </a:r>
          </a:p>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Will be punished and lose their place in the Kingdom of God</a:t>
            </a:r>
          </a:p>
        </p:txBody>
      </p:sp>
      <p:sp>
        <p:nvSpPr>
          <p:cNvPr id="2" name="TextBox 1">
            <a:extLst>
              <a:ext uri="{FF2B5EF4-FFF2-40B4-BE49-F238E27FC236}">
                <a16:creationId xmlns:a16="http://schemas.microsoft.com/office/drawing/2014/main" id="{C6C46081-EE9F-7F8A-9FCC-C9F1B58A0285}"/>
              </a:ext>
            </a:extLst>
          </p:cNvPr>
          <p:cNvSpPr txBox="1"/>
          <p:nvPr/>
        </p:nvSpPr>
        <p:spPr>
          <a:xfrm>
            <a:off x="21606" y="3750790"/>
            <a:ext cx="9116000" cy="369332"/>
          </a:xfrm>
          <a:prstGeom prst="rect">
            <a:avLst/>
          </a:prstGeom>
          <a:noFill/>
          <a:ln>
            <a:noFill/>
          </a:ln>
        </p:spPr>
        <p:txBody>
          <a:bodyPr wrap="square" rtlCol="0">
            <a:spAutoFit/>
          </a:bodyPr>
          <a:lstStyle/>
          <a:p>
            <a:r>
              <a:rPr lang="en-AU" dirty="0">
                <a:solidFill>
                  <a:srgbClr val="FFFF00"/>
                </a:solidFill>
                <a:latin typeface="Times New Roman" panose="02020603050405020304" pitchFamily="18" charset="0"/>
                <a:cs typeface="Times New Roman" panose="02020603050405020304" pitchFamily="18" charset="0"/>
              </a:rPr>
              <a:t>A leader is not appointed to lord it over the Household of God, but to serve God’s people.</a:t>
            </a:r>
            <a:endParaRPr lang="en-AU" dirty="0">
              <a:solidFill>
                <a:schemeClr val="bg1"/>
              </a:solidFill>
              <a:latin typeface="Times New Roman" panose="02020603050405020304" pitchFamily="18" charset="0"/>
              <a:cs typeface="Times New Roman" panose="02020603050405020304" pitchFamily="18" charset="0"/>
            </a:endParaRPr>
          </a:p>
        </p:txBody>
      </p:sp>
      <p:sp>
        <p:nvSpPr>
          <p:cNvPr id="4" name="TextBox 3">
            <a:extLst>
              <a:ext uri="{FF2B5EF4-FFF2-40B4-BE49-F238E27FC236}">
                <a16:creationId xmlns:a16="http://schemas.microsoft.com/office/drawing/2014/main" id="{07A371DE-D9C8-D57E-0E3B-521CF6EFCA91}"/>
              </a:ext>
            </a:extLst>
          </p:cNvPr>
          <p:cNvSpPr txBox="1"/>
          <p:nvPr/>
        </p:nvSpPr>
        <p:spPr>
          <a:xfrm>
            <a:off x="627742" y="4005581"/>
            <a:ext cx="8319003" cy="369332"/>
          </a:xfrm>
          <a:prstGeom prst="rect">
            <a:avLst/>
          </a:prstGeom>
          <a:noFill/>
          <a:ln>
            <a:noFill/>
          </a:ln>
        </p:spPr>
        <p:txBody>
          <a:bodyPr wrap="square"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Be ever mindful  of the imminent return of Jesus</a:t>
            </a:r>
          </a:p>
        </p:txBody>
      </p:sp>
      <p:sp>
        <p:nvSpPr>
          <p:cNvPr id="6" name="TextBox 5">
            <a:extLst>
              <a:ext uri="{FF2B5EF4-FFF2-40B4-BE49-F238E27FC236}">
                <a16:creationId xmlns:a16="http://schemas.microsoft.com/office/drawing/2014/main" id="{73A3F36D-18CC-CF2F-0188-A2F96B67AD40}"/>
              </a:ext>
            </a:extLst>
          </p:cNvPr>
          <p:cNvSpPr txBox="1"/>
          <p:nvPr/>
        </p:nvSpPr>
        <p:spPr>
          <a:xfrm>
            <a:off x="-10366" y="4326287"/>
            <a:ext cx="9116000" cy="369332"/>
          </a:xfrm>
          <a:prstGeom prst="rect">
            <a:avLst/>
          </a:prstGeom>
          <a:noFill/>
          <a:ln>
            <a:noFill/>
          </a:ln>
        </p:spPr>
        <p:txBody>
          <a:bodyPr wrap="square" rtlCol="0">
            <a:spAutoFit/>
          </a:bodyPr>
          <a:lstStyle/>
          <a:p>
            <a:r>
              <a:rPr lang="en-AU" dirty="0">
                <a:solidFill>
                  <a:srgbClr val="FFFF00"/>
                </a:solidFill>
                <a:latin typeface="Times New Roman" panose="02020603050405020304" pitchFamily="18" charset="0"/>
                <a:cs typeface="Times New Roman" panose="02020603050405020304" pitchFamily="18" charset="0"/>
              </a:rPr>
              <a:t>We have been so richly blessed.  God has given us much (faith;  forgiveness;  mercy;  love)</a:t>
            </a:r>
            <a:endParaRPr lang="en-AU" dirty="0">
              <a:solidFill>
                <a:schemeClr val="bg1"/>
              </a:solidFill>
              <a:latin typeface="Times New Roman" panose="02020603050405020304" pitchFamily="18" charset="0"/>
              <a:cs typeface="Times New Roman" panose="02020603050405020304" pitchFamily="18" charset="0"/>
            </a:endParaRPr>
          </a:p>
        </p:txBody>
      </p:sp>
      <p:sp>
        <p:nvSpPr>
          <p:cNvPr id="7" name="TextBox 6">
            <a:extLst>
              <a:ext uri="{FF2B5EF4-FFF2-40B4-BE49-F238E27FC236}">
                <a16:creationId xmlns:a16="http://schemas.microsoft.com/office/drawing/2014/main" id="{1F4E6784-D247-B21C-FFB3-DDD9C95FDA45}"/>
              </a:ext>
            </a:extLst>
          </p:cNvPr>
          <p:cNvSpPr txBox="1"/>
          <p:nvPr/>
        </p:nvSpPr>
        <p:spPr>
          <a:xfrm>
            <a:off x="237683" y="4638627"/>
            <a:ext cx="8906317" cy="646331"/>
          </a:xfrm>
          <a:prstGeom prst="rect">
            <a:avLst/>
          </a:prstGeom>
          <a:noFill/>
          <a:ln>
            <a:noFill/>
          </a:ln>
        </p:spPr>
        <p:txBody>
          <a:bodyPr wrap="square"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Citizens of the Kingdom of God live by the Spirit of God.</a:t>
            </a:r>
          </a:p>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Faithfulness  –  a </a:t>
            </a:r>
            <a:r>
              <a:rPr lang="en-AU">
                <a:solidFill>
                  <a:schemeClr val="bg1"/>
                </a:solidFill>
                <a:latin typeface="Times New Roman" panose="02020603050405020304" pitchFamily="18" charset="0"/>
                <a:cs typeface="Times New Roman" panose="02020603050405020304" pitchFamily="18" charset="0"/>
              </a:rPr>
              <a:t>people living-out </a:t>
            </a:r>
            <a:r>
              <a:rPr lang="en-AU" dirty="0">
                <a:solidFill>
                  <a:schemeClr val="bg1"/>
                </a:solidFill>
                <a:latin typeface="Times New Roman" panose="02020603050405020304" pitchFamily="18" charset="0"/>
                <a:cs typeface="Times New Roman" panose="02020603050405020304" pitchFamily="18" charset="0"/>
              </a:rPr>
              <a:t>the Kingdom of God.</a:t>
            </a:r>
          </a:p>
        </p:txBody>
      </p:sp>
    </p:spTree>
    <p:extLst>
      <p:ext uri="{BB962C8B-B14F-4D97-AF65-F5344CB8AC3E}">
        <p14:creationId xmlns:p14="http://schemas.microsoft.com/office/powerpoint/2010/main" val="1673616008"/>
      </p:ext>
    </p:extLst>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Arial"/>
        <a:cs typeface="Arial"/>
      </a:majorFont>
      <a:minorFont>
        <a:latin typeface="Arial"/>
        <a:ea typeface="Arial"/>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121142</TotalTime>
  <Words>1237</Words>
  <Application>Microsoft Macintosh PowerPoint</Application>
  <PresentationFormat>On-screen Show (16:10)</PresentationFormat>
  <Paragraphs>63</Paragraphs>
  <Slides>7</Slides>
  <Notes>7</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7</vt:i4>
      </vt:variant>
    </vt:vector>
  </HeadingPairs>
  <TitlesOfParts>
    <vt:vector size="13" baseType="lpstr">
      <vt:lpstr>Arial</vt:lpstr>
      <vt:lpstr>Calibri</vt:lpstr>
      <vt:lpstr>Comic Sans MS</vt:lpstr>
      <vt:lpstr>System Font Regular</vt:lpstr>
      <vt:lpstr>Times New Roman</vt:lpstr>
      <vt:lpstr>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UC Queensland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 Brumpton</dc:creator>
  <cp:lastModifiedBy>Michael Brumpton</cp:lastModifiedBy>
  <cp:revision>2084</cp:revision>
  <cp:lastPrinted>2024-05-03T06:36:34Z</cp:lastPrinted>
  <dcterms:created xsi:type="dcterms:W3CDTF">2016-11-04T06:28:01Z</dcterms:created>
  <dcterms:modified xsi:type="dcterms:W3CDTF">2024-05-03T06:38:53Z</dcterms:modified>
</cp:coreProperties>
</file>